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Default Extension="bin" ContentType="application/vnd.ms-office.vbaPro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4" r:id="rId1"/>
  </p:sldMasterIdLst>
  <p:notesMasterIdLst>
    <p:notesMasterId r:id="rId15"/>
  </p:notesMasterIdLst>
  <p:sldIdLst>
    <p:sldId id="256" r:id="rId2"/>
    <p:sldId id="269" r:id="rId3"/>
    <p:sldId id="270" r:id="rId4"/>
    <p:sldId id="271" r:id="rId5"/>
    <p:sldId id="258" r:id="rId6"/>
    <p:sldId id="259" r:id="rId7"/>
    <p:sldId id="260" r:id="rId8"/>
    <p:sldId id="261" r:id="rId9"/>
    <p:sldId id="267" r:id="rId10"/>
    <p:sldId id="263" r:id="rId11"/>
    <p:sldId id="264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algn="r" rtl="0" fontAlgn="base">
      <a:spcBef>
        <a:spcPct val="0"/>
      </a:spcBef>
      <a:spcAft>
        <a:spcPct val="0"/>
      </a:spcAft>
      <a:defRPr sz="2000" kern="1200">
        <a:solidFill>
          <a:srgbClr val="085E10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000" kern="1200">
        <a:solidFill>
          <a:srgbClr val="085E10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000" kern="1200">
        <a:solidFill>
          <a:srgbClr val="085E10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000" kern="1200">
        <a:solidFill>
          <a:srgbClr val="085E10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000" kern="1200">
        <a:solidFill>
          <a:srgbClr val="085E1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085E1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085E1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085E1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085E1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94E4"/>
    <a:srgbClr val="AF8BF1"/>
    <a:srgbClr val="085E10"/>
    <a:srgbClr val="CC00FF"/>
    <a:srgbClr val="66FFFF"/>
    <a:srgbClr val="94C6D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19" autoAdjust="0"/>
    <p:restoredTop sz="94664" autoAdjust="0"/>
  </p:normalViewPr>
  <p:slideViewPr>
    <p:cSldViewPr>
      <p:cViewPr varScale="1">
        <p:scale>
          <a:sx n="79" d="100"/>
          <a:sy n="79" d="100"/>
        </p:scale>
        <p:origin x="-2189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06/relationships/vbaProject" Target="vbaProject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24D4E2-5936-40C1-BB76-95FBADC15A81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3BD23B-DAE3-4812-8056-9A2CFD315939}">
      <dgm:prSet phldrT="[Текст]" phldr="1"/>
      <dgm:spPr/>
      <dgm:t>
        <a:bodyPr/>
        <a:lstStyle/>
        <a:p>
          <a:endParaRPr lang="ru-RU"/>
        </a:p>
      </dgm:t>
    </dgm:pt>
    <dgm:pt modelId="{155707A7-5B76-492E-AF1B-95EB55F48E28}" type="parTrans" cxnId="{D0558256-CC26-4B0C-B772-72114AE11E2D}">
      <dgm:prSet/>
      <dgm:spPr/>
      <dgm:t>
        <a:bodyPr/>
        <a:lstStyle/>
        <a:p>
          <a:endParaRPr lang="ru-RU"/>
        </a:p>
      </dgm:t>
    </dgm:pt>
    <dgm:pt modelId="{EF02CA20-6C6C-4BC5-9ACB-C4F623DA7A59}" type="sibTrans" cxnId="{D0558256-CC26-4B0C-B772-72114AE11E2D}">
      <dgm:prSet/>
      <dgm:spPr/>
      <dgm:t>
        <a:bodyPr/>
        <a:lstStyle/>
        <a:p>
          <a:endParaRPr lang="ru-RU"/>
        </a:p>
      </dgm:t>
    </dgm:pt>
    <dgm:pt modelId="{3C61241E-93A6-4A0A-ABF7-B48D14743B48}">
      <dgm:prSet phldrT="[Текст]" phldr="1"/>
      <dgm:spPr/>
      <dgm:t>
        <a:bodyPr/>
        <a:lstStyle/>
        <a:p>
          <a:endParaRPr lang="ru-RU"/>
        </a:p>
      </dgm:t>
    </dgm:pt>
    <dgm:pt modelId="{9192BA37-A03E-4450-BBBF-F9CF723DACA7}" type="parTrans" cxnId="{4640FFCA-08E8-490B-B092-AC89DB492B90}">
      <dgm:prSet/>
      <dgm:spPr/>
      <dgm:t>
        <a:bodyPr/>
        <a:lstStyle/>
        <a:p>
          <a:endParaRPr lang="ru-RU"/>
        </a:p>
      </dgm:t>
    </dgm:pt>
    <dgm:pt modelId="{D82FF9AA-E8A2-4F32-BBF5-6798350BFF58}" type="sibTrans" cxnId="{4640FFCA-08E8-490B-B092-AC89DB492B90}">
      <dgm:prSet/>
      <dgm:spPr/>
      <dgm:t>
        <a:bodyPr/>
        <a:lstStyle/>
        <a:p>
          <a:endParaRPr lang="ru-RU"/>
        </a:p>
      </dgm:t>
    </dgm:pt>
    <dgm:pt modelId="{476974D7-9E72-4159-9188-CFF6C7697E48}">
      <dgm:prSet phldrT="[Текст]" phldr="1"/>
      <dgm:spPr/>
      <dgm:t>
        <a:bodyPr/>
        <a:lstStyle/>
        <a:p>
          <a:endParaRPr lang="ru-RU"/>
        </a:p>
      </dgm:t>
    </dgm:pt>
    <dgm:pt modelId="{F4AE6B00-8C36-439C-B223-4DAC8B8EDCC3}" type="parTrans" cxnId="{9B373139-2A92-4066-864E-C6951C2F773D}">
      <dgm:prSet/>
      <dgm:spPr/>
      <dgm:t>
        <a:bodyPr/>
        <a:lstStyle/>
        <a:p>
          <a:endParaRPr lang="ru-RU"/>
        </a:p>
      </dgm:t>
    </dgm:pt>
    <dgm:pt modelId="{DAF4E18D-84F1-44EF-9EEE-79A89662D181}" type="sibTrans" cxnId="{9B373139-2A92-4066-864E-C6951C2F773D}">
      <dgm:prSet/>
      <dgm:spPr/>
      <dgm:t>
        <a:bodyPr/>
        <a:lstStyle/>
        <a:p>
          <a:endParaRPr lang="ru-RU"/>
        </a:p>
      </dgm:t>
    </dgm:pt>
    <dgm:pt modelId="{D8CD45BB-8309-4EC3-9FD1-7134FF8B5EDE}">
      <dgm:prSet phldrT="[Текст]" phldr="1"/>
      <dgm:spPr/>
      <dgm:t>
        <a:bodyPr/>
        <a:lstStyle/>
        <a:p>
          <a:endParaRPr lang="ru-RU" dirty="0"/>
        </a:p>
      </dgm:t>
    </dgm:pt>
    <dgm:pt modelId="{C3B50031-8841-462E-9DA6-270F9A9C86D0}" type="parTrans" cxnId="{0613CDFB-69C9-4057-9490-D459211736E9}">
      <dgm:prSet/>
      <dgm:spPr/>
      <dgm:t>
        <a:bodyPr/>
        <a:lstStyle/>
        <a:p>
          <a:endParaRPr lang="ru-RU"/>
        </a:p>
      </dgm:t>
    </dgm:pt>
    <dgm:pt modelId="{B28201FA-1D8B-4E92-B254-14ABF1106597}" type="sibTrans" cxnId="{0613CDFB-69C9-4057-9490-D459211736E9}">
      <dgm:prSet/>
      <dgm:spPr/>
      <dgm:t>
        <a:bodyPr/>
        <a:lstStyle/>
        <a:p>
          <a:endParaRPr lang="ru-RU"/>
        </a:p>
      </dgm:t>
    </dgm:pt>
    <dgm:pt modelId="{A9AF8F3A-C276-409D-BCFA-A9A5753BB548}">
      <dgm:prSet phldrT="[Текст]" phldr="1"/>
      <dgm:spPr/>
      <dgm:t>
        <a:bodyPr/>
        <a:lstStyle/>
        <a:p>
          <a:endParaRPr lang="ru-RU"/>
        </a:p>
      </dgm:t>
    </dgm:pt>
    <dgm:pt modelId="{26444764-B543-4C05-8310-86CFC7BD58C0}" type="parTrans" cxnId="{14AD6E04-E897-4975-A867-106105CCBB6E}">
      <dgm:prSet/>
      <dgm:spPr/>
      <dgm:t>
        <a:bodyPr/>
        <a:lstStyle/>
        <a:p>
          <a:endParaRPr lang="ru-RU"/>
        </a:p>
      </dgm:t>
    </dgm:pt>
    <dgm:pt modelId="{8EB8B156-DEC1-4AA6-8877-481DF6B2969F}" type="sibTrans" cxnId="{14AD6E04-E897-4975-A867-106105CCBB6E}">
      <dgm:prSet/>
      <dgm:spPr/>
      <dgm:t>
        <a:bodyPr/>
        <a:lstStyle/>
        <a:p>
          <a:endParaRPr lang="ru-RU"/>
        </a:p>
      </dgm:t>
    </dgm:pt>
    <dgm:pt modelId="{CC6756B2-44A9-46BE-A350-D964A1D1BB12}">
      <dgm:prSet phldrT="[Текст]" phldr="1"/>
      <dgm:spPr/>
      <dgm:t>
        <a:bodyPr/>
        <a:lstStyle/>
        <a:p>
          <a:endParaRPr lang="ru-RU"/>
        </a:p>
      </dgm:t>
    </dgm:pt>
    <dgm:pt modelId="{65675EB6-2825-46A7-B59C-E3C13FB42E84}" type="parTrans" cxnId="{F3FC6DD1-06D8-4EB5-8290-1E8CF6E996C3}">
      <dgm:prSet/>
      <dgm:spPr/>
      <dgm:t>
        <a:bodyPr/>
        <a:lstStyle/>
        <a:p>
          <a:endParaRPr lang="ru-RU"/>
        </a:p>
      </dgm:t>
    </dgm:pt>
    <dgm:pt modelId="{E7A4152F-8AF4-45FF-9524-F6FCDC41B533}" type="sibTrans" cxnId="{F3FC6DD1-06D8-4EB5-8290-1E8CF6E996C3}">
      <dgm:prSet/>
      <dgm:spPr/>
      <dgm:t>
        <a:bodyPr/>
        <a:lstStyle/>
        <a:p>
          <a:endParaRPr lang="ru-RU"/>
        </a:p>
      </dgm:t>
    </dgm:pt>
    <dgm:pt modelId="{62A3A0FB-6439-452D-B23B-EF83EB622BA2}">
      <dgm:prSet phldrT="[Текст]" phldr="1"/>
      <dgm:spPr/>
      <dgm:t>
        <a:bodyPr/>
        <a:lstStyle/>
        <a:p>
          <a:endParaRPr lang="ru-RU"/>
        </a:p>
      </dgm:t>
    </dgm:pt>
    <dgm:pt modelId="{C5E25A90-66DA-4602-8D39-81FA0F398B26}" type="parTrans" cxnId="{43A09DEE-43CA-49AB-A615-3DF0D75B224E}">
      <dgm:prSet/>
      <dgm:spPr/>
      <dgm:t>
        <a:bodyPr/>
        <a:lstStyle/>
        <a:p>
          <a:endParaRPr lang="ru-RU"/>
        </a:p>
      </dgm:t>
    </dgm:pt>
    <dgm:pt modelId="{C460486D-5032-407E-9D10-FD99AD3625CD}" type="sibTrans" cxnId="{43A09DEE-43CA-49AB-A615-3DF0D75B224E}">
      <dgm:prSet/>
      <dgm:spPr/>
      <dgm:t>
        <a:bodyPr/>
        <a:lstStyle/>
        <a:p>
          <a:endParaRPr lang="ru-RU"/>
        </a:p>
      </dgm:t>
    </dgm:pt>
    <dgm:pt modelId="{6B3324CB-AFE2-459E-BB4F-AE28E97837A5}">
      <dgm:prSet phldrT="[Текст]" phldr="1"/>
      <dgm:spPr/>
      <dgm:t>
        <a:bodyPr/>
        <a:lstStyle/>
        <a:p>
          <a:endParaRPr lang="ru-RU"/>
        </a:p>
      </dgm:t>
    </dgm:pt>
    <dgm:pt modelId="{ED5E8A8C-C36B-437F-BD2B-C158118A7654}" type="parTrans" cxnId="{B27837A4-FE6C-4118-AC82-F9401211D307}">
      <dgm:prSet/>
      <dgm:spPr/>
      <dgm:t>
        <a:bodyPr/>
        <a:lstStyle/>
        <a:p>
          <a:endParaRPr lang="ru-RU"/>
        </a:p>
      </dgm:t>
    </dgm:pt>
    <dgm:pt modelId="{53572A78-D987-4A03-A767-FF67D4717693}" type="sibTrans" cxnId="{B27837A4-FE6C-4118-AC82-F9401211D307}">
      <dgm:prSet/>
      <dgm:spPr/>
      <dgm:t>
        <a:bodyPr/>
        <a:lstStyle/>
        <a:p>
          <a:endParaRPr lang="ru-RU"/>
        </a:p>
      </dgm:t>
    </dgm:pt>
    <dgm:pt modelId="{6F432E64-0B48-48AE-9650-26F68E3D758B}">
      <dgm:prSet phldrT="[Текст]" phldr="1"/>
      <dgm:spPr/>
      <dgm:t>
        <a:bodyPr/>
        <a:lstStyle/>
        <a:p>
          <a:endParaRPr lang="ru-RU"/>
        </a:p>
      </dgm:t>
    </dgm:pt>
    <dgm:pt modelId="{9EA98245-D31C-4435-9DD8-D0FE7D930E3A}" type="parTrans" cxnId="{032DE4C9-EEE3-4A8F-94D8-3E9666462E83}">
      <dgm:prSet/>
      <dgm:spPr/>
      <dgm:t>
        <a:bodyPr/>
        <a:lstStyle/>
        <a:p>
          <a:endParaRPr lang="ru-RU"/>
        </a:p>
      </dgm:t>
    </dgm:pt>
    <dgm:pt modelId="{7A5C3730-199C-4750-B75A-8C9003566E5B}" type="sibTrans" cxnId="{032DE4C9-EEE3-4A8F-94D8-3E9666462E83}">
      <dgm:prSet/>
      <dgm:spPr/>
      <dgm:t>
        <a:bodyPr/>
        <a:lstStyle/>
        <a:p>
          <a:endParaRPr lang="ru-RU"/>
        </a:p>
      </dgm:t>
    </dgm:pt>
    <dgm:pt modelId="{0A801C23-2761-4C3A-8246-39983D188B14}">
      <dgm:prSet phldrT="[Текст]"/>
      <dgm:spPr/>
      <dgm:t>
        <a:bodyPr/>
        <a:lstStyle/>
        <a:p>
          <a:endParaRPr lang="ru-RU"/>
        </a:p>
      </dgm:t>
    </dgm:pt>
    <dgm:pt modelId="{6C174069-F1C8-4FCC-BEAD-B3473F05970C}" type="parTrans" cxnId="{A818DEC8-C4AA-4E19-8015-E6B8498BDAAB}">
      <dgm:prSet/>
      <dgm:spPr/>
      <dgm:t>
        <a:bodyPr/>
        <a:lstStyle/>
        <a:p>
          <a:endParaRPr lang="ru-RU"/>
        </a:p>
      </dgm:t>
    </dgm:pt>
    <dgm:pt modelId="{D2BD0697-CEE8-42A9-BB7E-8A3C9F6FC5FA}" type="sibTrans" cxnId="{A818DEC8-C4AA-4E19-8015-E6B8498BDAAB}">
      <dgm:prSet/>
      <dgm:spPr/>
      <dgm:t>
        <a:bodyPr/>
        <a:lstStyle/>
        <a:p>
          <a:endParaRPr lang="ru-RU"/>
        </a:p>
      </dgm:t>
    </dgm:pt>
    <dgm:pt modelId="{23900012-CB9A-4F57-98DF-1699DA35F629}">
      <dgm:prSet phldrT="[Текст]"/>
      <dgm:spPr/>
      <dgm:t>
        <a:bodyPr/>
        <a:lstStyle/>
        <a:p>
          <a:endParaRPr lang="ru-RU"/>
        </a:p>
      </dgm:t>
    </dgm:pt>
    <dgm:pt modelId="{68C93E05-4D09-4672-BE04-BD624A89313E}" type="parTrans" cxnId="{C6D38EE4-5627-47A9-951C-477369D951AE}">
      <dgm:prSet/>
      <dgm:spPr/>
      <dgm:t>
        <a:bodyPr/>
        <a:lstStyle/>
        <a:p>
          <a:endParaRPr lang="ru-RU"/>
        </a:p>
      </dgm:t>
    </dgm:pt>
    <dgm:pt modelId="{968D686B-73F3-4189-8A12-7355DF4E6D6D}" type="sibTrans" cxnId="{C6D38EE4-5627-47A9-951C-477369D951AE}">
      <dgm:prSet/>
      <dgm:spPr/>
      <dgm:t>
        <a:bodyPr/>
        <a:lstStyle/>
        <a:p>
          <a:endParaRPr lang="ru-RU"/>
        </a:p>
      </dgm:t>
    </dgm:pt>
    <dgm:pt modelId="{284473DB-9709-4823-BAF4-BE0130B49EBA}" type="pres">
      <dgm:prSet presAssocID="{AA24D4E2-5936-40C1-BB76-95FBADC15A81}" presName="composite" presStyleCnt="0">
        <dgm:presLayoutVars>
          <dgm:chMax val="5"/>
          <dgm:dir val="rev"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4E9348-53E6-4238-B03C-05EE931C9E54}" type="pres">
      <dgm:prSet presAssocID="{AA24D4E2-5936-40C1-BB76-95FBADC15A81}" presName="cycle" presStyleCnt="0"/>
      <dgm:spPr/>
    </dgm:pt>
    <dgm:pt modelId="{1D8FCDC2-C9B0-4C8E-9E4A-9B325A4A5E7F}" type="pres">
      <dgm:prSet presAssocID="{AA24D4E2-5936-40C1-BB76-95FBADC15A81}" presName="centerShape" presStyleCnt="0"/>
      <dgm:spPr/>
    </dgm:pt>
    <dgm:pt modelId="{5CA7AED5-15B6-496D-9A4A-FD0177DA777E}" type="pres">
      <dgm:prSet presAssocID="{AA24D4E2-5936-40C1-BB76-95FBADC15A81}" presName="connSite" presStyleLbl="node1" presStyleIdx="0" presStyleCnt="4"/>
      <dgm:spPr/>
    </dgm:pt>
    <dgm:pt modelId="{65E6EFAE-A009-4619-B1B0-9B7AC5101CF2}" type="pres">
      <dgm:prSet presAssocID="{AA24D4E2-5936-40C1-BB76-95FBADC15A81}" presName="visible" presStyleLbl="node1" presStyleIdx="0" presStyleCnt="4"/>
      <dgm:spPr/>
    </dgm:pt>
    <dgm:pt modelId="{881DD87E-5CC5-4523-8974-C1465FEE027C}" type="pres">
      <dgm:prSet presAssocID="{155707A7-5B76-492E-AF1B-95EB55F48E28}" presName="Name25" presStyleLbl="parChTrans1D1" presStyleIdx="0" presStyleCnt="3"/>
      <dgm:spPr/>
      <dgm:t>
        <a:bodyPr/>
        <a:lstStyle/>
        <a:p>
          <a:endParaRPr lang="ru-RU"/>
        </a:p>
      </dgm:t>
    </dgm:pt>
    <dgm:pt modelId="{78286520-A324-4A18-8366-7B47E225C8F4}" type="pres">
      <dgm:prSet presAssocID="{A63BD23B-DAE3-4812-8056-9A2CFD315939}" presName="node" presStyleCnt="0"/>
      <dgm:spPr/>
    </dgm:pt>
    <dgm:pt modelId="{3D903D5B-E775-4ABF-8FA1-3CF146F3C190}" type="pres">
      <dgm:prSet presAssocID="{A63BD23B-DAE3-4812-8056-9A2CFD315939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AE07DD-7F92-454A-A901-26DC3786D22D}" type="pres">
      <dgm:prSet presAssocID="{A63BD23B-DAE3-4812-8056-9A2CFD315939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B10B4-1033-4BEE-A156-9EB855C13CDB}" type="pres">
      <dgm:prSet presAssocID="{C3B50031-8841-462E-9DA6-270F9A9C86D0}" presName="Name25" presStyleLbl="parChTrans1D1" presStyleIdx="1" presStyleCnt="3"/>
      <dgm:spPr/>
      <dgm:t>
        <a:bodyPr/>
        <a:lstStyle/>
        <a:p>
          <a:endParaRPr lang="ru-RU"/>
        </a:p>
      </dgm:t>
    </dgm:pt>
    <dgm:pt modelId="{66337BF3-BDCA-4EC9-A6BC-FDFE2C24653B}" type="pres">
      <dgm:prSet presAssocID="{D8CD45BB-8309-4EC3-9FD1-7134FF8B5EDE}" presName="node" presStyleCnt="0"/>
      <dgm:spPr/>
    </dgm:pt>
    <dgm:pt modelId="{0F8D2742-A185-4695-87BC-E275A9218A3D}" type="pres">
      <dgm:prSet presAssocID="{D8CD45BB-8309-4EC3-9FD1-7134FF8B5EDE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99A97B-9B43-4ABB-BA43-8E82755F9380}" type="pres">
      <dgm:prSet presAssocID="{D8CD45BB-8309-4EC3-9FD1-7134FF8B5EDE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43AF2E-69FB-486E-80E5-1F420CA13564}" type="pres">
      <dgm:prSet presAssocID="{C5E25A90-66DA-4602-8D39-81FA0F398B26}" presName="Name25" presStyleLbl="parChTrans1D1" presStyleIdx="2" presStyleCnt="3"/>
      <dgm:spPr/>
      <dgm:t>
        <a:bodyPr/>
        <a:lstStyle/>
        <a:p>
          <a:endParaRPr lang="ru-RU"/>
        </a:p>
      </dgm:t>
    </dgm:pt>
    <dgm:pt modelId="{D0823105-22C9-477D-B34D-EC545F8F54D7}" type="pres">
      <dgm:prSet presAssocID="{62A3A0FB-6439-452D-B23B-EF83EB622BA2}" presName="node" presStyleCnt="0"/>
      <dgm:spPr/>
    </dgm:pt>
    <dgm:pt modelId="{A70BFABB-8FAB-486E-A209-A97915D2A04E}" type="pres">
      <dgm:prSet presAssocID="{62A3A0FB-6439-452D-B23B-EF83EB622BA2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C9260F-1B0B-4DD2-9E65-1F5A5B805696}" type="pres">
      <dgm:prSet presAssocID="{62A3A0FB-6439-452D-B23B-EF83EB622BA2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80C805-A182-452D-B089-E3D04188AE97}" type="presOf" srcId="{6B3324CB-AFE2-459E-BB4F-AE28E97837A5}" destId="{4AC9260F-1B0B-4DD2-9E65-1F5A5B805696}" srcOrd="0" destOrd="0" presId="urn:microsoft.com/office/officeart/2005/8/layout/radial2"/>
    <dgm:cxn modelId="{8674F088-C1A2-4A95-9976-7687891C1A39}" type="presOf" srcId="{A63BD23B-DAE3-4812-8056-9A2CFD315939}" destId="{3D903D5B-E775-4ABF-8FA1-3CF146F3C190}" srcOrd="0" destOrd="0" presId="urn:microsoft.com/office/officeart/2005/8/layout/radial2"/>
    <dgm:cxn modelId="{C6D38EE4-5627-47A9-951C-477369D951AE}" srcId="{A63BD23B-DAE3-4812-8056-9A2CFD315939}" destId="{23900012-CB9A-4F57-98DF-1699DA35F629}" srcOrd="3" destOrd="0" parTransId="{68C93E05-4D09-4672-BE04-BD624A89313E}" sibTransId="{968D686B-73F3-4189-8A12-7355DF4E6D6D}"/>
    <dgm:cxn modelId="{A818DEC8-C4AA-4E19-8015-E6B8498BDAAB}" srcId="{A63BD23B-DAE3-4812-8056-9A2CFD315939}" destId="{0A801C23-2761-4C3A-8246-39983D188B14}" srcOrd="2" destOrd="0" parTransId="{6C174069-F1C8-4FCC-BEAD-B3473F05970C}" sibTransId="{D2BD0697-CEE8-42A9-BB7E-8A3C9F6FC5FA}"/>
    <dgm:cxn modelId="{F3FC6DD1-06D8-4EB5-8290-1E8CF6E996C3}" srcId="{D8CD45BB-8309-4EC3-9FD1-7134FF8B5EDE}" destId="{CC6756B2-44A9-46BE-A350-D964A1D1BB12}" srcOrd="1" destOrd="0" parTransId="{65675EB6-2825-46A7-B59C-E3C13FB42E84}" sibTransId="{E7A4152F-8AF4-45FF-9524-F6FCDC41B533}"/>
    <dgm:cxn modelId="{625586CA-2F53-46EB-B85F-B9F08AEAB961}" type="presOf" srcId="{62A3A0FB-6439-452D-B23B-EF83EB622BA2}" destId="{A70BFABB-8FAB-486E-A209-A97915D2A04E}" srcOrd="0" destOrd="0" presId="urn:microsoft.com/office/officeart/2005/8/layout/radial2"/>
    <dgm:cxn modelId="{D0558256-CC26-4B0C-B772-72114AE11E2D}" srcId="{AA24D4E2-5936-40C1-BB76-95FBADC15A81}" destId="{A63BD23B-DAE3-4812-8056-9A2CFD315939}" srcOrd="0" destOrd="0" parTransId="{155707A7-5B76-492E-AF1B-95EB55F48E28}" sibTransId="{EF02CA20-6C6C-4BC5-9ACB-C4F623DA7A59}"/>
    <dgm:cxn modelId="{1ED5AEE8-1142-4FCD-8E24-2F9F5839BB7B}" type="presOf" srcId="{23900012-CB9A-4F57-98DF-1699DA35F629}" destId="{F2AE07DD-7F92-454A-A901-26DC3786D22D}" srcOrd="0" destOrd="3" presId="urn:microsoft.com/office/officeart/2005/8/layout/radial2"/>
    <dgm:cxn modelId="{AA25F45B-285E-481D-A891-C9B481BE78ED}" type="presOf" srcId="{155707A7-5B76-492E-AF1B-95EB55F48E28}" destId="{881DD87E-5CC5-4523-8974-C1465FEE027C}" srcOrd="0" destOrd="0" presId="urn:microsoft.com/office/officeart/2005/8/layout/radial2"/>
    <dgm:cxn modelId="{DFEDDF9E-145A-4562-A312-376551CFBC89}" type="presOf" srcId="{6F432E64-0B48-48AE-9650-26F68E3D758B}" destId="{4AC9260F-1B0B-4DD2-9E65-1F5A5B805696}" srcOrd="0" destOrd="1" presId="urn:microsoft.com/office/officeart/2005/8/layout/radial2"/>
    <dgm:cxn modelId="{9B5C463C-A6D9-4F46-AEC4-E6FAB21B3B3C}" type="presOf" srcId="{0A801C23-2761-4C3A-8246-39983D188B14}" destId="{F2AE07DD-7F92-454A-A901-26DC3786D22D}" srcOrd="0" destOrd="2" presId="urn:microsoft.com/office/officeart/2005/8/layout/radial2"/>
    <dgm:cxn modelId="{032DE4C9-EEE3-4A8F-94D8-3E9666462E83}" srcId="{62A3A0FB-6439-452D-B23B-EF83EB622BA2}" destId="{6F432E64-0B48-48AE-9650-26F68E3D758B}" srcOrd="1" destOrd="0" parTransId="{9EA98245-D31C-4435-9DD8-D0FE7D930E3A}" sibTransId="{7A5C3730-199C-4750-B75A-8C9003566E5B}"/>
    <dgm:cxn modelId="{43A09DEE-43CA-49AB-A615-3DF0D75B224E}" srcId="{AA24D4E2-5936-40C1-BB76-95FBADC15A81}" destId="{62A3A0FB-6439-452D-B23B-EF83EB622BA2}" srcOrd="2" destOrd="0" parTransId="{C5E25A90-66DA-4602-8D39-81FA0F398B26}" sibTransId="{C460486D-5032-407E-9D10-FD99AD3625CD}"/>
    <dgm:cxn modelId="{4640FFCA-08E8-490B-B092-AC89DB492B90}" srcId="{A63BD23B-DAE3-4812-8056-9A2CFD315939}" destId="{3C61241E-93A6-4A0A-ABF7-B48D14743B48}" srcOrd="0" destOrd="0" parTransId="{9192BA37-A03E-4450-BBBF-F9CF723DACA7}" sibTransId="{D82FF9AA-E8A2-4F32-BBF5-6798350BFF58}"/>
    <dgm:cxn modelId="{B27837A4-FE6C-4118-AC82-F9401211D307}" srcId="{62A3A0FB-6439-452D-B23B-EF83EB622BA2}" destId="{6B3324CB-AFE2-459E-BB4F-AE28E97837A5}" srcOrd="0" destOrd="0" parTransId="{ED5E8A8C-C36B-437F-BD2B-C158118A7654}" sibTransId="{53572A78-D987-4A03-A767-FF67D4717693}"/>
    <dgm:cxn modelId="{A01DE1B9-0EBF-4B1E-96F7-402DD975E979}" type="presOf" srcId="{C5E25A90-66DA-4602-8D39-81FA0F398B26}" destId="{0743AF2E-69FB-486E-80E5-1F420CA13564}" srcOrd="0" destOrd="0" presId="urn:microsoft.com/office/officeart/2005/8/layout/radial2"/>
    <dgm:cxn modelId="{2B5D312A-106F-4835-9449-B47C8CB81C64}" type="presOf" srcId="{CC6756B2-44A9-46BE-A350-D964A1D1BB12}" destId="{0499A97B-9B43-4ABB-BA43-8E82755F9380}" srcOrd="0" destOrd="1" presId="urn:microsoft.com/office/officeart/2005/8/layout/radial2"/>
    <dgm:cxn modelId="{D25C3093-DEDA-452C-B999-82DBD111CB48}" type="presOf" srcId="{C3B50031-8841-462E-9DA6-270F9A9C86D0}" destId="{4E6B10B4-1033-4BEE-A156-9EB855C13CDB}" srcOrd="0" destOrd="0" presId="urn:microsoft.com/office/officeart/2005/8/layout/radial2"/>
    <dgm:cxn modelId="{23027756-4003-429C-8826-BC5BD683FF9B}" type="presOf" srcId="{3C61241E-93A6-4A0A-ABF7-B48D14743B48}" destId="{F2AE07DD-7F92-454A-A901-26DC3786D22D}" srcOrd="0" destOrd="0" presId="urn:microsoft.com/office/officeart/2005/8/layout/radial2"/>
    <dgm:cxn modelId="{14AD6E04-E897-4975-A867-106105CCBB6E}" srcId="{D8CD45BB-8309-4EC3-9FD1-7134FF8B5EDE}" destId="{A9AF8F3A-C276-409D-BCFA-A9A5753BB548}" srcOrd="0" destOrd="0" parTransId="{26444764-B543-4C05-8310-86CFC7BD58C0}" sibTransId="{8EB8B156-DEC1-4AA6-8877-481DF6B2969F}"/>
    <dgm:cxn modelId="{A20444FC-B3B1-4003-8AFE-79634F8A8CE7}" type="presOf" srcId="{476974D7-9E72-4159-9188-CFF6C7697E48}" destId="{F2AE07DD-7F92-454A-A901-26DC3786D22D}" srcOrd="0" destOrd="1" presId="urn:microsoft.com/office/officeart/2005/8/layout/radial2"/>
    <dgm:cxn modelId="{0613CDFB-69C9-4057-9490-D459211736E9}" srcId="{AA24D4E2-5936-40C1-BB76-95FBADC15A81}" destId="{D8CD45BB-8309-4EC3-9FD1-7134FF8B5EDE}" srcOrd="1" destOrd="0" parTransId="{C3B50031-8841-462E-9DA6-270F9A9C86D0}" sibTransId="{B28201FA-1D8B-4E92-B254-14ABF1106597}"/>
    <dgm:cxn modelId="{84C60BC1-84B0-454E-9690-39562744B79A}" type="presOf" srcId="{D8CD45BB-8309-4EC3-9FD1-7134FF8B5EDE}" destId="{0F8D2742-A185-4695-87BC-E275A9218A3D}" srcOrd="0" destOrd="0" presId="urn:microsoft.com/office/officeart/2005/8/layout/radial2"/>
    <dgm:cxn modelId="{93C4C5DF-7536-410C-8A54-9436E07A1B9D}" type="presOf" srcId="{A9AF8F3A-C276-409D-BCFA-A9A5753BB548}" destId="{0499A97B-9B43-4ABB-BA43-8E82755F9380}" srcOrd="0" destOrd="0" presId="urn:microsoft.com/office/officeart/2005/8/layout/radial2"/>
    <dgm:cxn modelId="{EA7FF461-8829-4F52-88ED-9971B6B6B15A}" type="presOf" srcId="{AA24D4E2-5936-40C1-BB76-95FBADC15A81}" destId="{284473DB-9709-4823-BAF4-BE0130B49EBA}" srcOrd="0" destOrd="0" presId="urn:microsoft.com/office/officeart/2005/8/layout/radial2"/>
    <dgm:cxn modelId="{9B373139-2A92-4066-864E-C6951C2F773D}" srcId="{A63BD23B-DAE3-4812-8056-9A2CFD315939}" destId="{476974D7-9E72-4159-9188-CFF6C7697E48}" srcOrd="1" destOrd="0" parTransId="{F4AE6B00-8C36-439C-B223-4DAC8B8EDCC3}" sibTransId="{DAF4E18D-84F1-44EF-9EEE-79A89662D181}"/>
    <dgm:cxn modelId="{FA89CA41-0333-4773-9292-8026AC18F6C4}" type="presParOf" srcId="{284473DB-9709-4823-BAF4-BE0130B49EBA}" destId="{7A4E9348-53E6-4238-B03C-05EE931C9E54}" srcOrd="0" destOrd="0" presId="urn:microsoft.com/office/officeart/2005/8/layout/radial2"/>
    <dgm:cxn modelId="{021FF806-4F4A-408D-A14C-B7BE2D78B3CC}" type="presParOf" srcId="{7A4E9348-53E6-4238-B03C-05EE931C9E54}" destId="{1D8FCDC2-C9B0-4C8E-9E4A-9B325A4A5E7F}" srcOrd="0" destOrd="0" presId="urn:microsoft.com/office/officeart/2005/8/layout/radial2"/>
    <dgm:cxn modelId="{08AF607F-FA48-411E-BBB0-58842551B9AB}" type="presParOf" srcId="{1D8FCDC2-C9B0-4C8E-9E4A-9B325A4A5E7F}" destId="{5CA7AED5-15B6-496D-9A4A-FD0177DA777E}" srcOrd="0" destOrd="0" presId="urn:microsoft.com/office/officeart/2005/8/layout/radial2"/>
    <dgm:cxn modelId="{A09B8B6E-F367-418E-9032-73CD8BF9C881}" type="presParOf" srcId="{1D8FCDC2-C9B0-4C8E-9E4A-9B325A4A5E7F}" destId="{65E6EFAE-A009-4619-B1B0-9B7AC5101CF2}" srcOrd="1" destOrd="0" presId="urn:microsoft.com/office/officeart/2005/8/layout/radial2"/>
    <dgm:cxn modelId="{1EEF3F15-7B6E-45C2-9B8A-AE3ECBC65EC0}" type="presParOf" srcId="{7A4E9348-53E6-4238-B03C-05EE931C9E54}" destId="{881DD87E-5CC5-4523-8974-C1465FEE027C}" srcOrd="1" destOrd="0" presId="urn:microsoft.com/office/officeart/2005/8/layout/radial2"/>
    <dgm:cxn modelId="{DC278C29-142E-4D43-9895-7A79413FA295}" type="presParOf" srcId="{7A4E9348-53E6-4238-B03C-05EE931C9E54}" destId="{78286520-A324-4A18-8366-7B47E225C8F4}" srcOrd="2" destOrd="0" presId="urn:microsoft.com/office/officeart/2005/8/layout/radial2"/>
    <dgm:cxn modelId="{07FE153D-039F-4B45-A1F0-25DA16D50D50}" type="presParOf" srcId="{78286520-A324-4A18-8366-7B47E225C8F4}" destId="{3D903D5B-E775-4ABF-8FA1-3CF146F3C190}" srcOrd="0" destOrd="0" presId="urn:microsoft.com/office/officeart/2005/8/layout/radial2"/>
    <dgm:cxn modelId="{CEF7CFC2-7EE9-4C1B-AF9C-F489E3581167}" type="presParOf" srcId="{78286520-A324-4A18-8366-7B47E225C8F4}" destId="{F2AE07DD-7F92-454A-A901-26DC3786D22D}" srcOrd="1" destOrd="0" presId="urn:microsoft.com/office/officeart/2005/8/layout/radial2"/>
    <dgm:cxn modelId="{B1C32399-FADE-44E5-8C34-503E09BBC52D}" type="presParOf" srcId="{7A4E9348-53E6-4238-B03C-05EE931C9E54}" destId="{4E6B10B4-1033-4BEE-A156-9EB855C13CDB}" srcOrd="3" destOrd="0" presId="urn:microsoft.com/office/officeart/2005/8/layout/radial2"/>
    <dgm:cxn modelId="{1F0B74E4-CE74-41A4-B4F9-5A0810EAC735}" type="presParOf" srcId="{7A4E9348-53E6-4238-B03C-05EE931C9E54}" destId="{66337BF3-BDCA-4EC9-A6BC-FDFE2C24653B}" srcOrd="4" destOrd="0" presId="urn:microsoft.com/office/officeart/2005/8/layout/radial2"/>
    <dgm:cxn modelId="{D8270E6A-5004-4F3F-8387-E77C3D8D83A3}" type="presParOf" srcId="{66337BF3-BDCA-4EC9-A6BC-FDFE2C24653B}" destId="{0F8D2742-A185-4695-87BC-E275A9218A3D}" srcOrd="0" destOrd="0" presId="urn:microsoft.com/office/officeart/2005/8/layout/radial2"/>
    <dgm:cxn modelId="{9E15D449-D870-4CC5-A74D-97DE7D74660D}" type="presParOf" srcId="{66337BF3-BDCA-4EC9-A6BC-FDFE2C24653B}" destId="{0499A97B-9B43-4ABB-BA43-8E82755F9380}" srcOrd="1" destOrd="0" presId="urn:microsoft.com/office/officeart/2005/8/layout/radial2"/>
    <dgm:cxn modelId="{0913444D-26EF-4C22-BD29-BB7A8A5DD150}" type="presParOf" srcId="{7A4E9348-53E6-4238-B03C-05EE931C9E54}" destId="{0743AF2E-69FB-486E-80E5-1F420CA13564}" srcOrd="5" destOrd="0" presId="urn:microsoft.com/office/officeart/2005/8/layout/radial2"/>
    <dgm:cxn modelId="{FB6DCC55-C6C0-4F39-B967-9010F901A97E}" type="presParOf" srcId="{7A4E9348-53E6-4238-B03C-05EE931C9E54}" destId="{D0823105-22C9-477D-B34D-EC545F8F54D7}" srcOrd="6" destOrd="0" presId="urn:microsoft.com/office/officeart/2005/8/layout/radial2"/>
    <dgm:cxn modelId="{61F495F9-1A4A-42E7-867D-1F431AC4DDFA}" type="presParOf" srcId="{D0823105-22C9-477D-B34D-EC545F8F54D7}" destId="{A70BFABB-8FAB-486E-A209-A97915D2A04E}" srcOrd="0" destOrd="0" presId="urn:microsoft.com/office/officeart/2005/8/layout/radial2"/>
    <dgm:cxn modelId="{A4AB83CE-69A8-46E7-96FC-FDB46E8ED6EE}" type="presParOf" srcId="{D0823105-22C9-477D-B34D-EC545F8F54D7}" destId="{4AC9260F-1B0B-4DD2-9E65-1F5A5B805696}" srcOrd="1" destOrd="0" presId="urn:microsoft.com/office/officeart/2005/8/layout/radial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12B8F6-A9CD-42D2-8951-2D6510E252E2}" type="doc">
      <dgm:prSet loTypeId="urn:microsoft.com/office/officeart/2005/8/layout/radial2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2DFEC22-983D-4DDC-A020-01AB04A48447}">
      <dgm:prSet phldrT="[Текст]" custT="1"/>
      <dgm:spPr/>
      <dgm:t>
        <a:bodyPr/>
        <a:lstStyle/>
        <a:p>
          <a:r>
            <a:rPr lang="ru-RU" sz="1050" dirty="0" smtClean="0"/>
            <a:t>Общегосударственные</a:t>
          </a:r>
          <a:r>
            <a:rPr lang="ru-RU" sz="500" dirty="0" smtClean="0"/>
            <a:t> </a:t>
          </a:r>
          <a:r>
            <a:rPr lang="ru-RU" sz="1050" dirty="0" smtClean="0"/>
            <a:t>вопросы</a:t>
          </a:r>
        </a:p>
        <a:p>
          <a:r>
            <a:rPr lang="ru-RU" sz="1050" dirty="0" smtClean="0"/>
            <a:t>7699,3</a:t>
          </a:r>
        </a:p>
      </dgm:t>
    </dgm:pt>
    <dgm:pt modelId="{42E53DDB-1A3A-45FA-8B15-61EF465A407F}" type="parTrans" cxnId="{F4B8DDA4-7DEC-47BB-B107-CFA64B2B5506}">
      <dgm:prSet/>
      <dgm:spPr/>
      <dgm:t>
        <a:bodyPr/>
        <a:lstStyle/>
        <a:p>
          <a:endParaRPr lang="ru-RU"/>
        </a:p>
      </dgm:t>
    </dgm:pt>
    <dgm:pt modelId="{5DB249F9-6021-4473-BBF1-7E5A0532C31B}" type="sibTrans" cxnId="{F4B8DDA4-7DEC-47BB-B107-CFA64B2B5506}">
      <dgm:prSet/>
      <dgm:spPr/>
      <dgm:t>
        <a:bodyPr/>
        <a:lstStyle/>
        <a:p>
          <a:endParaRPr lang="ru-RU"/>
        </a:p>
      </dgm:t>
    </dgm:pt>
    <dgm:pt modelId="{225F8B39-1874-4117-9A93-EE0D8C8BEEC9}">
      <dgm:prSet phldrT="[Текст]" custT="1"/>
      <dgm:spPr/>
      <dgm:t>
        <a:bodyPr/>
        <a:lstStyle/>
        <a:p>
          <a:r>
            <a:rPr lang="ru-RU" sz="1000" dirty="0" smtClean="0"/>
            <a:t>Национальная оборона</a:t>
          </a:r>
        </a:p>
        <a:p>
          <a:r>
            <a:rPr lang="ru-RU" sz="1000" dirty="0" smtClean="0"/>
            <a:t>119,7</a:t>
          </a:r>
          <a:endParaRPr lang="ru-RU" sz="1000" dirty="0"/>
        </a:p>
      </dgm:t>
    </dgm:pt>
    <dgm:pt modelId="{E5BA9C2A-612B-4693-A640-A4CA4DF3B4D4}" type="parTrans" cxnId="{9DA4087C-CDEC-4ADC-AF90-D5BF1686F506}">
      <dgm:prSet/>
      <dgm:spPr/>
      <dgm:t>
        <a:bodyPr/>
        <a:lstStyle/>
        <a:p>
          <a:endParaRPr lang="ru-RU"/>
        </a:p>
      </dgm:t>
    </dgm:pt>
    <dgm:pt modelId="{69595CA5-F4CE-4E35-91E3-377209F2CBDF}" type="sibTrans" cxnId="{9DA4087C-CDEC-4ADC-AF90-D5BF1686F506}">
      <dgm:prSet/>
      <dgm:spPr/>
      <dgm:t>
        <a:bodyPr/>
        <a:lstStyle/>
        <a:p>
          <a:endParaRPr lang="ru-RU"/>
        </a:p>
      </dgm:t>
    </dgm:pt>
    <dgm:pt modelId="{93A08091-C339-412E-8075-8C3432C1AB70}">
      <dgm:prSet phldrT="[Текст]" custT="1"/>
      <dgm:spPr/>
      <dgm:t>
        <a:bodyPr/>
        <a:lstStyle/>
        <a:p>
          <a:r>
            <a:rPr lang="ru-RU" sz="1000" dirty="0" smtClean="0"/>
            <a:t>Национальная безопасность и правоохранительная деятельность 4121,9</a:t>
          </a:r>
          <a:endParaRPr lang="ru-RU" sz="1000" dirty="0"/>
        </a:p>
      </dgm:t>
    </dgm:pt>
    <dgm:pt modelId="{8CF82FA7-F3C4-4B12-94F3-F70CD675C715}" type="parTrans" cxnId="{1B41EA36-9148-4959-B495-65A928F20C80}">
      <dgm:prSet/>
      <dgm:spPr/>
      <dgm:t>
        <a:bodyPr/>
        <a:lstStyle/>
        <a:p>
          <a:endParaRPr lang="ru-RU"/>
        </a:p>
      </dgm:t>
    </dgm:pt>
    <dgm:pt modelId="{EBB3AE01-1AE8-45D0-AF12-8C53E946B8BC}" type="sibTrans" cxnId="{1B41EA36-9148-4959-B495-65A928F20C80}">
      <dgm:prSet/>
      <dgm:spPr/>
      <dgm:t>
        <a:bodyPr/>
        <a:lstStyle/>
        <a:p>
          <a:endParaRPr lang="ru-RU"/>
        </a:p>
      </dgm:t>
    </dgm:pt>
    <dgm:pt modelId="{4BA07B3E-CEB1-448B-9CD4-6D551C56F75E}">
      <dgm:prSet phldrT="[Текст]" custT="1"/>
      <dgm:spPr/>
      <dgm:t>
        <a:bodyPr/>
        <a:lstStyle/>
        <a:p>
          <a:r>
            <a:rPr lang="ru-RU" sz="1000" dirty="0" smtClean="0"/>
            <a:t>Национальная экономика</a:t>
          </a:r>
        </a:p>
        <a:p>
          <a:r>
            <a:rPr lang="ru-RU" sz="1000" dirty="0" smtClean="0"/>
            <a:t>22,5</a:t>
          </a:r>
          <a:endParaRPr lang="ru-RU" sz="1000" dirty="0"/>
        </a:p>
      </dgm:t>
    </dgm:pt>
    <dgm:pt modelId="{1C7E57B1-B47D-4993-AD5F-389183BBB642}" type="parTrans" cxnId="{21D1C5D5-279C-4CD5-8F90-7D6677F7C4BC}">
      <dgm:prSet/>
      <dgm:spPr/>
      <dgm:t>
        <a:bodyPr/>
        <a:lstStyle/>
        <a:p>
          <a:endParaRPr lang="ru-RU"/>
        </a:p>
      </dgm:t>
    </dgm:pt>
    <dgm:pt modelId="{B09C0F95-F760-4020-92FD-6CBE74203110}" type="sibTrans" cxnId="{21D1C5D5-279C-4CD5-8F90-7D6677F7C4BC}">
      <dgm:prSet/>
      <dgm:spPr/>
      <dgm:t>
        <a:bodyPr/>
        <a:lstStyle/>
        <a:p>
          <a:endParaRPr lang="ru-RU"/>
        </a:p>
      </dgm:t>
    </dgm:pt>
    <dgm:pt modelId="{ECEA74D1-C4B2-43EE-A7C7-AF73D6B502D9}">
      <dgm:prSet phldrT="[Текст]" custT="1"/>
      <dgm:spPr/>
      <dgm:t>
        <a:bodyPr/>
        <a:lstStyle/>
        <a:p>
          <a:r>
            <a:rPr lang="ru-RU" sz="1000" dirty="0" smtClean="0"/>
            <a:t>Жилищно-коммунальное хозяйство</a:t>
          </a:r>
        </a:p>
        <a:p>
          <a:r>
            <a:rPr lang="ru-RU" sz="1000" dirty="0" smtClean="0"/>
            <a:t>1446,1</a:t>
          </a:r>
          <a:endParaRPr lang="ru-RU" sz="1000" dirty="0"/>
        </a:p>
      </dgm:t>
    </dgm:pt>
    <dgm:pt modelId="{57E8C42F-FAC2-489C-83E3-734CD5CFBAD0}" type="parTrans" cxnId="{46C4ADFC-E1C5-4A65-B390-D15441CDF354}">
      <dgm:prSet/>
      <dgm:spPr/>
      <dgm:t>
        <a:bodyPr/>
        <a:lstStyle/>
        <a:p>
          <a:endParaRPr lang="ru-RU"/>
        </a:p>
      </dgm:t>
    </dgm:pt>
    <dgm:pt modelId="{3CF73FBC-7BDC-4A74-9D5A-22B0AA528167}" type="sibTrans" cxnId="{46C4ADFC-E1C5-4A65-B390-D15441CDF354}">
      <dgm:prSet/>
      <dgm:spPr/>
      <dgm:t>
        <a:bodyPr/>
        <a:lstStyle/>
        <a:p>
          <a:endParaRPr lang="ru-RU"/>
        </a:p>
      </dgm:t>
    </dgm:pt>
    <dgm:pt modelId="{B8EF01D3-ECD6-4C43-98C5-F6D08EEE239D}">
      <dgm:prSet phldrT="[Текст]" custT="1"/>
      <dgm:spPr/>
      <dgm:t>
        <a:bodyPr/>
        <a:lstStyle/>
        <a:p>
          <a:r>
            <a:rPr lang="ru-RU" sz="1000" dirty="0" smtClean="0"/>
            <a:t>Культура</a:t>
          </a:r>
        </a:p>
        <a:p>
          <a:r>
            <a:rPr lang="ru-RU" sz="1000" dirty="0" smtClean="0"/>
            <a:t>4828,6</a:t>
          </a:r>
        </a:p>
      </dgm:t>
    </dgm:pt>
    <dgm:pt modelId="{DF7074BF-49CD-49D7-89F8-12E146F737B8}" type="parTrans" cxnId="{6A3E1A6B-1A32-4C3C-8C34-F31F7290131A}">
      <dgm:prSet/>
      <dgm:spPr/>
      <dgm:t>
        <a:bodyPr/>
        <a:lstStyle/>
        <a:p>
          <a:endParaRPr lang="ru-RU"/>
        </a:p>
      </dgm:t>
    </dgm:pt>
    <dgm:pt modelId="{2155916E-E6A3-414D-A8C6-BAE57607AE04}" type="sibTrans" cxnId="{6A3E1A6B-1A32-4C3C-8C34-F31F7290131A}">
      <dgm:prSet/>
      <dgm:spPr/>
      <dgm:t>
        <a:bodyPr/>
        <a:lstStyle/>
        <a:p>
          <a:endParaRPr lang="ru-RU"/>
        </a:p>
      </dgm:t>
    </dgm:pt>
    <dgm:pt modelId="{F6EBB616-A192-40BB-B3A9-0A34A78E89C7}">
      <dgm:prSet custT="1"/>
      <dgm:spPr/>
      <dgm:t>
        <a:bodyPr/>
        <a:lstStyle/>
        <a:p>
          <a:r>
            <a:rPr lang="ru-RU" sz="1000" dirty="0" smtClean="0">
              <a:solidFill>
                <a:schemeClr val="accent1">
                  <a:lumMod val="50000"/>
                </a:schemeClr>
              </a:solidFill>
            </a:rPr>
            <a:t>Межбюджетные трансферты  73,0</a:t>
          </a:r>
        </a:p>
      </dgm:t>
    </dgm:pt>
    <dgm:pt modelId="{85905577-414D-46AA-BB9A-D692AD4AF8C3}" type="parTrans" cxnId="{2EA7EF7C-8939-4124-9029-10838E18224F}">
      <dgm:prSet/>
      <dgm:spPr/>
      <dgm:t>
        <a:bodyPr/>
        <a:lstStyle/>
        <a:p>
          <a:endParaRPr lang="ru-RU"/>
        </a:p>
      </dgm:t>
    </dgm:pt>
    <dgm:pt modelId="{A8AF594F-8226-43DF-93D7-12A9AE30D620}" type="sibTrans" cxnId="{2EA7EF7C-8939-4124-9029-10838E18224F}">
      <dgm:prSet/>
      <dgm:spPr/>
      <dgm:t>
        <a:bodyPr/>
        <a:lstStyle/>
        <a:p>
          <a:endParaRPr lang="ru-RU"/>
        </a:p>
      </dgm:t>
    </dgm:pt>
    <dgm:pt modelId="{A68CEC86-D444-412C-8C69-DF6339625751}" type="pres">
      <dgm:prSet presAssocID="{EF12B8F6-A9CD-42D2-8951-2D6510E252E2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5C3727-266D-4C9B-B905-8EFCFB8B2C58}" type="pres">
      <dgm:prSet presAssocID="{EF12B8F6-A9CD-42D2-8951-2D6510E252E2}" presName="cycle" presStyleCnt="0"/>
      <dgm:spPr/>
      <dgm:t>
        <a:bodyPr/>
        <a:lstStyle/>
        <a:p>
          <a:endParaRPr lang="ru-RU"/>
        </a:p>
      </dgm:t>
    </dgm:pt>
    <dgm:pt modelId="{3B0FE7D8-18DB-410B-8CE7-98B53506168B}" type="pres">
      <dgm:prSet presAssocID="{EF12B8F6-A9CD-42D2-8951-2D6510E252E2}" presName="centerShape" presStyleCnt="0"/>
      <dgm:spPr/>
      <dgm:t>
        <a:bodyPr/>
        <a:lstStyle/>
        <a:p>
          <a:endParaRPr lang="ru-RU"/>
        </a:p>
      </dgm:t>
    </dgm:pt>
    <dgm:pt modelId="{024EA703-6949-4A33-8A05-C08FD50AE8FE}" type="pres">
      <dgm:prSet presAssocID="{EF12B8F6-A9CD-42D2-8951-2D6510E252E2}" presName="connSite" presStyleLbl="node1" presStyleIdx="0" presStyleCnt="8"/>
      <dgm:spPr/>
      <dgm:t>
        <a:bodyPr/>
        <a:lstStyle/>
        <a:p>
          <a:endParaRPr lang="ru-RU"/>
        </a:p>
      </dgm:t>
    </dgm:pt>
    <dgm:pt modelId="{26E0A3D8-D650-462E-8A38-77EDB4E53E44}" type="pres">
      <dgm:prSet presAssocID="{EF12B8F6-A9CD-42D2-8951-2D6510E252E2}" presName="visible" presStyleLbl="node1" presStyleIdx="0" presStyleCnt="8" custFlipHor="1" custScaleX="174542" custScaleY="95859" custLinFactNeighborX="-64976" custLinFactNeighborY="-12058"/>
      <dgm:spPr>
        <a:blipFill rotWithShape="0">
          <a:blip xmlns:r="http://schemas.openxmlformats.org/officeDocument/2006/relationships" r:embed="rId1">
            <a:lum bright="20000"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1601E36-06F3-4B1C-B994-34EB3BD79C47}" type="pres">
      <dgm:prSet presAssocID="{42E53DDB-1A3A-45FA-8B15-61EF465A407F}" presName="Name25" presStyleLbl="parChTrans1D1" presStyleIdx="0" presStyleCnt="7"/>
      <dgm:spPr/>
      <dgm:t>
        <a:bodyPr/>
        <a:lstStyle/>
        <a:p>
          <a:endParaRPr lang="ru-RU"/>
        </a:p>
      </dgm:t>
    </dgm:pt>
    <dgm:pt modelId="{9C0BA375-EC47-4884-B1B8-7CEC5D2C64EE}" type="pres">
      <dgm:prSet presAssocID="{92DFEC22-983D-4DDC-A020-01AB04A48447}" presName="node" presStyleCnt="0"/>
      <dgm:spPr/>
      <dgm:t>
        <a:bodyPr/>
        <a:lstStyle/>
        <a:p>
          <a:endParaRPr lang="ru-RU"/>
        </a:p>
      </dgm:t>
    </dgm:pt>
    <dgm:pt modelId="{32F79390-C3FD-4E76-A8BD-DDBFAFBE1F6E}" type="pres">
      <dgm:prSet presAssocID="{92DFEC22-983D-4DDC-A020-01AB04A48447}" presName="parentNode" presStyleLbl="node1" presStyleIdx="1" presStyleCnt="8" custScaleX="592774" custScaleY="165494" custLinFactX="-100000" custLinFactNeighborX="-158868" custLinFactNeighborY="727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C5577F-5ECC-46B5-8702-E1115BB81E54}" type="pres">
      <dgm:prSet presAssocID="{92DFEC22-983D-4DDC-A020-01AB04A4844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90457D-2CDD-4994-96E1-79762DB48B0C}" type="pres">
      <dgm:prSet presAssocID="{E5BA9C2A-612B-4693-A640-A4CA4DF3B4D4}" presName="Name25" presStyleLbl="parChTrans1D1" presStyleIdx="1" presStyleCnt="7"/>
      <dgm:spPr/>
      <dgm:t>
        <a:bodyPr/>
        <a:lstStyle/>
        <a:p>
          <a:endParaRPr lang="ru-RU"/>
        </a:p>
      </dgm:t>
    </dgm:pt>
    <dgm:pt modelId="{7DD87E93-2224-4D6D-ACA8-BFCD8867772A}" type="pres">
      <dgm:prSet presAssocID="{225F8B39-1874-4117-9A93-EE0D8C8BEEC9}" presName="node" presStyleCnt="0"/>
      <dgm:spPr/>
      <dgm:t>
        <a:bodyPr/>
        <a:lstStyle/>
        <a:p>
          <a:endParaRPr lang="ru-RU"/>
        </a:p>
      </dgm:t>
    </dgm:pt>
    <dgm:pt modelId="{957F5124-8F62-48F5-9D0E-3B46E2BEE551}" type="pres">
      <dgm:prSet presAssocID="{225F8B39-1874-4117-9A93-EE0D8C8BEEC9}" presName="parentNode" presStyleLbl="node1" presStyleIdx="2" presStyleCnt="8" custScaleX="425814" custScaleY="162379" custLinFactX="121866" custLinFactNeighborX="200000" custLinFactNeighborY="-719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B04B9-DEFF-4820-A420-06249AD3A28F}" type="pres">
      <dgm:prSet presAssocID="{225F8B39-1874-4117-9A93-EE0D8C8BEEC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4984DD-E43D-4EAC-B48F-56591F6CCAD6}" type="pres">
      <dgm:prSet presAssocID="{8CF82FA7-F3C4-4B12-94F3-F70CD675C715}" presName="Name25" presStyleLbl="parChTrans1D1" presStyleIdx="2" presStyleCnt="7"/>
      <dgm:spPr/>
      <dgm:t>
        <a:bodyPr/>
        <a:lstStyle/>
        <a:p>
          <a:endParaRPr lang="ru-RU"/>
        </a:p>
      </dgm:t>
    </dgm:pt>
    <dgm:pt modelId="{A1D57BCD-D7FC-4B63-A5B0-3EFB0232B820}" type="pres">
      <dgm:prSet presAssocID="{93A08091-C339-412E-8075-8C3432C1AB70}" presName="node" presStyleCnt="0"/>
      <dgm:spPr/>
      <dgm:t>
        <a:bodyPr/>
        <a:lstStyle/>
        <a:p>
          <a:endParaRPr lang="ru-RU"/>
        </a:p>
      </dgm:t>
    </dgm:pt>
    <dgm:pt modelId="{C3EE5EFE-F3D0-478A-8678-36BDB7AB6DFA}" type="pres">
      <dgm:prSet presAssocID="{93A08091-C339-412E-8075-8C3432C1AB70}" presName="parentNode" presStyleLbl="node1" presStyleIdx="3" presStyleCnt="8" custScaleX="479835" custScaleY="180975" custLinFactNeighborX="92415" custLinFactNeighborY="-290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DBB8DB-FFB0-4BEB-97AF-E86A23F3ED70}" type="pres">
      <dgm:prSet presAssocID="{93A08091-C339-412E-8075-8C3432C1AB7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34592-0426-48A7-8AC7-91C7AEA1C52D}" type="pres">
      <dgm:prSet presAssocID="{1C7E57B1-B47D-4993-AD5F-389183BBB642}" presName="Name25" presStyleLbl="parChTrans1D1" presStyleIdx="3" presStyleCnt="7"/>
      <dgm:spPr/>
      <dgm:t>
        <a:bodyPr/>
        <a:lstStyle/>
        <a:p>
          <a:endParaRPr lang="ru-RU"/>
        </a:p>
      </dgm:t>
    </dgm:pt>
    <dgm:pt modelId="{DBFA05AA-C50D-4982-A496-8BC34C464455}" type="pres">
      <dgm:prSet presAssocID="{4BA07B3E-CEB1-448B-9CD4-6D551C56F75E}" presName="node" presStyleCnt="0"/>
      <dgm:spPr/>
      <dgm:t>
        <a:bodyPr/>
        <a:lstStyle/>
        <a:p>
          <a:endParaRPr lang="ru-RU"/>
        </a:p>
      </dgm:t>
    </dgm:pt>
    <dgm:pt modelId="{AE300776-F854-49CC-AE6B-2C557555E6FB}" type="pres">
      <dgm:prSet presAssocID="{4BA07B3E-CEB1-448B-9CD4-6D551C56F75E}" presName="parentNode" presStyleLbl="node1" presStyleIdx="4" presStyleCnt="8" custScaleX="458804" custScaleY="135145" custLinFactNeighborX="8023" custLinFactNeighborY="53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35FB0-1CBB-445D-9B9D-32663D02A695}" type="pres">
      <dgm:prSet presAssocID="{4BA07B3E-CEB1-448B-9CD4-6D551C56F75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948C18-5099-4F01-AE0C-F2D60259B289}" type="pres">
      <dgm:prSet presAssocID="{57E8C42F-FAC2-489C-83E3-734CD5CFBAD0}" presName="Name25" presStyleLbl="parChTrans1D1" presStyleIdx="4" presStyleCnt="7"/>
      <dgm:spPr/>
      <dgm:t>
        <a:bodyPr/>
        <a:lstStyle/>
        <a:p>
          <a:endParaRPr lang="ru-RU"/>
        </a:p>
      </dgm:t>
    </dgm:pt>
    <dgm:pt modelId="{D01A72EA-A76E-4B95-B765-AFDBEE1BB4D4}" type="pres">
      <dgm:prSet presAssocID="{ECEA74D1-C4B2-43EE-A7C7-AF73D6B502D9}" presName="node" presStyleCnt="0"/>
      <dgm:spPr/>
      <dgm:t>
        <a:bodyPr/>
        <a:lstStyle/>
        <a:p>
          <a:endParaRPr lang="ru-RU"/>
        </a:p>
      </dgm:t>
    </dgm:pt>
    <dgm:pt modelId="{2E8DE8B5-CFDE-4A1E-ABF5-268F4D18BD20}" type="pres">
      <dgm:prSet presAssocID="{ECEA74D1-C4B2-43EE-A7C7-AF73D6B502D9}" presName="parentNode" presStyleLbl="node1" presStyleIdx="5" presStyleCnt="8" custAng="560351" custScaleX="417151" custScaleY="202350" custLinFactX="-100000" custLinFactNeighborX="-161862" custLinFactNeighborY="782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9D4BA9-28B6-401E-B717-7F6D8DE2EB34}" type="pres">
      <dgm:prSet presAssocID="{ECEA74D1-C4B2-43EE-A7C7-AF73D6B502D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8CB9E-8FDF-443D-8D77-DDFFA2357C3A}" type="pres">
      <dgm:prSet presAssocID="{DF7074BF-49CD-49D7-89F8-12E146F737B8}" presName="Name25" presStyleLbl="parChTrans1D1" presStyleIdx="5" presStyleCnt="7"/>
      <dgm:spPr/>
      <dgm:t>
        <a:bodyPr/>
        <a:lstStyle/>
        <a:p>
          <a:endParaRPr lang="ru-RU"/>
        </a:p>
      </dgm:t>
    </dgm:pt>
    <dgm:pt modelId="{942DDED7-82B6-464F-9480-1EDCFF7A8EEB}" type="pres">
      <dgm:prSet presAssocID="{B8EF01D3-ECD6-4C43-98C5-F6D08EEE239D}" presName="node" presStyleCnt="0"/>
      <dgm:spPr/>
      <dgm:t>
        <a:bodyPr/>
        <a:lstStyle/>
        <a:p>
          <a:endParaRPr lang="ru-RU"/>
        </a:p>
      </dgm:t>
    </dgm:pt>
    <dgm:pt modelId="{4C1295B4-8A23-4FA2-93B8-67884D01E32E}" type="pres">
      <dgm:prSet presAssocID="{B8EF01D3-ECD6-4C43-98C5-F6D08EEE239D}" presName="parentNode" presStyleLbl="node1" presStyleIdx="6" presStyleCnt="8" custAng="21365828" custScaleX="462732" custScaleY="166421" custLinFactX="100000" custLinFactNeighborX="170971" custLinFactNeighborY="-949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AE7FB5-3F5A-4D45-B943-F20A16AF9146}" type="pres">
      <dgm:prSet presAssocID="{B8EF01D3-ECD6-4C43-98C5-F6D08EEE239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BAB298-203F-455F-8DF4-9B52DB97132E}" type="pres">
      <dgm:prSet presAssocID="{85905577-414D-46AA-BB9A-D692AD4AF8C3}" presName="Name25" presStyleLbl="parChTrans1D1" presStyleIdx="6" presStyleCnt="7"/>
      <dgm:spPr/>
      <dgm:t>
        <a:bodyPr/>
        <a:lstStyle/>
        <a:p>
          <a:endParaRPr lang="ru-RU"/>
        </a:p>
      </dgm:t>
    </dgm:pt>
    <dgm:pt modelId="{A0B138FE-18D4-4743-9349-1B000606B447}" type="pres">
      <dgm:prSet presAssocID="{F6EBB616-A192-40BB-B3A9-0A34A78E89C7}" presName="node" presStyleCnt="0"/>
      <dgm:spPr/>
      <dgm:t>
        <a:bodyPr/>
        <a:lstStyle/>
        <a:p>
          <a:endParaRPr lang="ru-RU"/>
        </a:p>
      </dgm:t>
    </dgm:pt>
    <dgm:pt modelId="{239E3197-553B-460B-B712-6264FC5F9D54}" type="pres">
      <dgm:prSet presAssocID="{F6EBB616-A192-40BB-B3A9-0A34A78E89C7}" presName="parentNode" presStyleLbl="node1" presStyleIdx="7" presStyleCnt="8" custAng="244451" custScaleX="296213" custScaleY="159778" custLinFactX="78153" custLinFactNeighborX="100000" custLinFactNeighborY="-514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3B1414-484F-4BA6-8B0B-982CDFEDAEA6}" type="pres">
      <dgm:prSet presAssocID="{F6EBB616-A192-40BB-B3A9-0A34A78E89C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B9C8F1-E76E-4C63-A348-C35525B98342}" type="presOf" srcId="{57E8C42F-FAC2-489C-83E3-734CD5CFBAD0}" destId="{69948C18-5099-4F01-AE0C-F2D60259B289}" srcOrd="0" destOrd="0" presId="urn:microsoft.com/office/officeart/2005/8/layout/radial2"/>
    <dgm:cxn modelId="{F1E53ECE-AA3F-4E93-AE47-813AD94EE12F}" type="presOf" srcId="{ECEA74D1-C4B2-43EE-A7C7-AF73D6B502D9}" destId="{2E8DE8B5-CFDE-4A1E-ABF5-268F4D18BD20}" srcOrd="0" destOrd="0" presId="urn:microsoft.com/office/officeart/2005/8/layout/radial2"/>
    <dgm:cxn modelId="{90ADF13E-2C47-4EB6-A882-FFA6795B8BC6}" type="presOf" srcId="{93A08091-C339-412E-8075-8C3432C1AB70}" destId="{C3EE5EFE-F3D0-478A-8678-36BDB7AB6DFA}" srcOrd="0" destOrd="0" presId="urn:microsoft.com/office/officeart/2005/8/layout/radial2"/>
    <dgm:cxn modelId="{0AF4C75B-A15C-4BE3-AA2E-B77FB42FEAD7}" type="presOf" srcId="{4BA07B3E-CEB1-448B-9CD4-6D551C56F75E}" destId="{AE300776-F854-49CC-AE6B-2C557555E6FB}" srcOrd="0" destOrd="0" presId="urn:microsoft.com/office/officeart/2005/8/layout/radial2"/>
    <dgm:cxn modelId="{C890A1A2-A99E-4588-859D-6FAEF64A72B4}" type="presOf" srcId="{42E53DDB-1A3A-45FA-8B15-61EF465A407F}" destId="{71601E36-06F3-4B1C-B994-34EB3BD79C47}" srcOrd="0" destOrd="0" presId="urn:microsoft.com/office/officeart/2005/8/layout/radial2"/>
    <dgm:cxn modelId="{46C4ADFC-E1C5-4A65-B390-D15441CDF354}" srcId="{EF12B8F6-A9CD-42D2-8951-2D6510E252E2}" destId="{ECEA74D1-C4B2-43EE-A7C7-AF73D6B502D9}" srcOrd="4" destOrd="0" parTransId="{57E8C42F-FAC2-489C-83E3-734CD5CFBAD0}" sibTransId="{3CF73FBC-7BDC-4A74-9D5A-22B0AA528167}"/>
    <dgm:cxn modelId="{7AABA355-17F4-4427-9C76-60F1C6358FBB}" type="presOf" srcId="{F6EBB616-A192-40BB-B3A9-0A34A78E89C7}" destId="{239E3197-553B-460B-B712-6264FC5F9D54}" srcOrd="0" destOrd="0" presId="urn:microsoft.com/office/officeart/2005/8/layout/radial2"/>
    <dgm:cxn modelId="{5E29D67D-37CF-47B7-8338-C844F3C6E14B}" type="presOf" srcId="{225F8B39-1874-4117-9A93-EE0D8C8BEEC9}" destId="{957F5124-8F62-48F5-9D0E-3B46E2BEE551}" srcOrd="0" destOrd="0" presId="urn:microsoft.com/office/officeart/2005/8/layout/radial2"/>
    <dgm:cxn modelId="{4E071C4A-D8A1-4167-A324-484E243E581F}" type="presOf" srcId="{EF12B8F6-A9CD-42D2-8951-2D6510E252E2}" destId="{A68CEC86-D444-412C-8C69-DF6339625751}" srcOrd="0" destOrd="0" presId="urn:microsoft.com/office/officeart/2005/8/layout/radial2"/>
    <dgm:cxn modelId="{C2E5D057-6170-4258-B735-761E47F3073A}" type="presOf" srcId="{92DFEC22-983D-4DDC-A020-01AB04A48447}" destId="{32F79390-C3FD-4E76-A8BD-DDBFAFBE1F6E}" srcOrd="0" destOrd="0" presId="urn:microsoft.com/office/officeart/2005/8/layout/radial2"/>
    <dgm:cxn modelId="{2EA7EF7C-8939-4124-9029-10838E18224F}" srcId="{EF12B8F6-A9CD-42D2-8951-2D6510E252E2}" destId="{F6EBB616-A192-40BB-B3A9-0A34A78E89C7}" srcOrd="6" destOrd="0" parTransId="{85905577-414D-46AA-BB9A-D692AD4AF8C3}" sibTransId="{A8AF594F-8226-43DF-93D7-12A9AE30D620}"/>
    <dgm:cxn modelId="{203E53BC-1357-4732-8476-FEDDDAEC7BB4}" type="presOf" srcId="{1C7E57B1-B47D-4993-AD5F-389183BBB642}" destId="{9A534592-0426-48A7-8AC7-91C7AEA1C52D}" srcOrd="0" destOrd="0" presId="urn:microsoft.com/office/officeart/2005/8/layout/radial2"/>
    <dgm:cxn modelId="{C533C884-02EA-4F1E-B20E-79606DE02ADE}" type="presOf" srcId="{DF7074BF-49CD-49D7-89F8-12E146F737B8}" destId="{4478CB9E-8FDF-443D-8D77-DDFFA2357C3A}" srcOrd="0" destOrd="0" presId="urn:microsoft.com/office/officeart/2005/8/layout/radial2"/>
    <dgm:cxn modelId="{CCFA3359-06A9-498D-9D9E-0A8A939DE2A6}" type="presOf" srcId="{8CF82FA7-F3C4-4B12-94F3-F70CD675C715}" destId="{E44984DD-E43D-4EAC-B48F-56591F6CCAD6}" srcOrd="0" destOrd="0" presId="urn:microsoft.com/office/officeart/2005/8/layout/radial2"/>
    <dgm:cxn modelId="{80AD4171-072D-46C3-A3D4-16B4D9298051}" type="presOf" srcId="{B8EF01D3-ECD6-4C43-98C5-F6D08EEE239D}" destId="{4C1295B4-8A23-4FA2-93B8-67884D01E32E}" srcOrd="0" destOrd="0" presId="urn:microsoft.com/office/officeart/2005/8/layout/radial2"/>
    <dgm:cxn modelId="{9DA4087C-CDEC-4ADC-AF90-D5BF1686F506}" srcId="{EF12B8F6-A9CD-42D2-8951-2D6510E252E2}" destId="{225F8B39-1874-4117-9A93-EE0D8C8BEEC9}" srcOrd="1" destOrd="0" parTransId="{E5BA9C2A-612B-4693-A640-A4CA4DF3B4D4}" sibTransId="{69595CA5-F4CE-4E35-91E3-377209F2CBDF}"/>
    <dgm:cxn modelId="{6A3E1A6B-1A32-4C3C-8C34-F31F7290131A}" srcId="{EF12B8F6-A9CD-42D2-8951-2D6510E252E2}" destId="{B8EF01D3-ECD6-4C43-98C5-F6D08EEE239D}" srcOrd="5" destOrd="0" parTransId="{DF7074BF-49CD-49D7-89F8-12E146F737B8}" sibTransId="{2155916E-E6A3-414D-A8C6-BAE57607AE04}"/>
    <dgm:cxn modelId="{F4B8DDA4-7DEC-47BB-B107-CFA64B2B5506}" srcId="{EF12B8F6-A9CD-42D2-8951-2D6510E252E2}" destId="{92DFEC22-983D-4DDC-A020-01AB04A48447}" srcOrd="0" destOrd="0" parTransId="{42E53DDB-1A3A-45FA-8B15-61EF465A407F}" sibTransId="{5DB249F9-6021-4473-BBF1-7E5A0532C31B}"/>
    <dgm:cxn modelId="{21D1C5D5-279C-4CD5-8F90-7D6677F7C4BC}" srcId="{EF12B8F6-A9CD-42D2-8951-2D6510E252E2}" destId="{4BA07B3E-CEB1-448B-9CD4-6D551C56F75E}" srcOrd="3" destOrd="0" parTransId="{1C7E57B1-B47D-4993-AD5F-389183BBB642}" sibTransId="{B09C0F95-F760-4020-92FD-6CBE74203110}"/>
    <dgm:cxn modelId="{1B41EA36-9148-4959-B495-65A928F20C80}" srcId="{EF12B8F6-A9CD-42D2-8951-2D6510E252E2}" destId="{93A08091-C339-412E-8075-8C3432C1AB70}" srcOrd="2" destOrd="0" parTransId="{8CF82FA7-F3C4-4B12-94F3-F70CD675C715}" sibTransId="{EBB3AE01-1AE8-45D0-AF12-8C53E946B8BC}"/>
    <dgm:cxn modelId="{4C41A5FD-8E9B-420E-871C-A53982C3CDFD}" type="presOf" srcId="{E5BA9C2A-612B-4693-A640-A4CA4DF3B4D4}" destId="{6790457D-2CDD-4994-96E1-79762DB48B0C}" srcOrd="0" destOrd="0" presId="urn:microsoft.com/office/officeart/2005/8/layout/radial2"/>
    <dgm:cxn modelId="{A3F6346E-23F8-4D3B-9664-E53340963801}" type="presOf" srcId="{85905577-414D-46AA-BB9A-D692AD4AF8C3}" destId="{BFBAB298-203F-455F-8DF4-9B52DB97132E}" srcOrd="0" destOrd="0" presId="urn:microsoft.com/office/officeart/2005/8/layout/radial2"/>
    <dgm:cxn modelId="{128261AE-1875-43CD-81CF-4921B2F92D7B}" type="presParOf" srcId="{A68CEC86-D444-412C-8C69-DF6339625751}" destId="{E25C3727-266D-4C9B-B905-8EFCFB8B2C58}" srcOrd="0" destOrd="0" presId="urn:microsoft.com/office/officeart/2005/8/layout/radial2"/>
    <dgm:cxn modelId="{7CFCCA1B-7F2E-4004-A155-49A87B62AD11}" type="presParOf" srcId="{E25C3727-266D-4C9B-B905-8EFCFB8B2C58}" destId="{3B0FE7D8-18DB-410B-8CE7-98B53506168B}" srcOrd="0" destOrd="0" presId="urn:microsoft.com/office/officeart/2005/8/layout/radial2"/>
    <dgm:cxn modelId="{A5307187-D47B-4EA8-9F80-172B8EF00D24}" type="presParOf" srcId="{3B0FE7D8-18DB-410B-8CE7-98B53506168B}" destId="{024EA703-6949-4A33-8A05-C08FD50AE8FE}" srcOrd="0" destOrd="0" presId="urn:microsoft.com/office/officeart/2005/8/layout/radial2"/>
    <dgm:cxn modelId="{3B51642D-E6F2-4A13-9175-A9A7607B26C5}" type="presParOf" srcId="{3B0FE7D8-18DB-410B-8CE7-98B53506168B}" destId="{26E0A3D8-D650-462E-8A38-77EDB4E53E44}" srcOrd="1" destOrd="0" presId="urn:microsoft.com/office/officeart/2005/8/layout/radial2"/>
    <dgm:cxn modelId="{0219B2EA-F08D-423D-8E8B-612044617762}" type="presParOf" srcId="{E25C3727-266D-4C9B-B905-8EFCFB8B2C58}" destId="{71601E36-06F3-4B1C-B994-34EB3BD79C47}" srcOrd="1" destOrd="0" presId="urn:microsoft.com/office/officeart/2005/8/layout/radial2"/>
    <dgm:cxn modelId="{B8632201-1A9F-4DA8-97FD-9724DEE385E8}" type="presParOf" srcId="{E25C3727-266D-4C9B-B905-8EFCFB8B2C58}" destId="{9C0BA375-EC47-4884-B1B8-7CEC5D2C64EE}" srcOrd="2" destOrd="0" presId="urn:microsoft.com/office/officeart/2005/8/layout/radial2"/>
    <dgm:cxn modelId="{D83527D9-5578-4A57-BA3C-15190E06B046}" type="presParOf" srcId="{9C0BA375-EC47-4884-B1B8-7CEC5D2C64EE}" destId="{32F79390-C3FD-4E76-A8BD-DDBFAFBE1F6E}" srcOrd="0" destOrd="0" presId="urn:microsoft.com/office/officeart/2005/8/layout/radial2"/>
    <dgm:cxn modelId="{D2386F41-33BB-4968-AD56-3094B6E7B848}" type="presParOf" srcId="{9C0BA375-EC47-4884-B1B8-7CEC5D2C64EE}" destId="{AAC5577F-5ECC-46B5-8702-E1115BB81E54}" srcOrd="1" destOrd="0" presId="urn:microsoft.com/office/officeart/2005/8/layout/radial2"/>
    <dgm:cxn modelId="{60C6DA98-F6BA-4F53-BA69-BFC6D3BB01E9}" type="presParOf" srcId="{E25C3727-266D-4C9B-B905-8EFCFB8B2C58}" destId="{6790457D-2CDD-4994-96E1-79762DB48B0C}" srcOrd="3" destOrd="0" presId="urn:microsoft.com/office/officeart/2005/8/layout/radial2"/>
    <dgm:cxn modelId="{487141A2-8ED4-4249-B4F6-6BE6ABAC4F66}" type="presParOf" srcId="{E25C3727-266D-4C9B-B905-8EFCFB8B2C58}" destId="{7DD87E93-2224-4D6D-ACA8-BFCD8867772A}" srcOrd="4" destOrd="0" presId="urn:microsoft.com/office/officeart/2005/8/layout/radial2"/>
    <dgm:cxn modelId="{424293B8-89F5-490B-96E5-DD2C301C37C3}" type="presParOf" srcId="{7DD87E93-2224-4D6D-ACA8-BFCD8867772A}" destId="{957F5124-8F62-48F5-9D0E-3B46E2BEE551}" srcOrd="0" destOrd="0" presId="urn:microsoft.com/office/officeart/2005/8/layout/radial2"/>
    <dgm:cxn modelId="{6C44C801-8C4B-4E4A-8E34-D38102A5D126}" type="presParOf" srcId="{7DD87E93-2224-4D6D-ACA8-BFCD8867772A}" destId="{07AB04B9-DEFF-4820-A420-06249AD3A28F}" srcOrd="1" destOrd="0" presId="urn:microsoft.com/office/officeart/2005/8/layout/radial2"/>
    <dgm:cxn modelId="{7D36CFDB-4E0B-40B2-9350-4040BD40263F}" type="presParOf" srcId="{E25C3727-266D-4C9B-B905-8EFCFB8B2C58}" destId="{E44984DD-E43D-4EAC-B48F-56591F6CCAD6}" srcOrd="5" destOrd="0" presId="urn:microsoft.com/office/officeart/2005/8/layout/radial2"/>
    <dgm:cxn modelId="{5A6E75A3-1F7A-4A94-B832-598D97592535}" type="presParOf" srcId="{E25C3727-266D-4C9B-B905-8EFCFB8B2C58}" destId="{A1D57BCD-D7FC-4B63-A5B0-3EFB0232B820}" srcOrd="6" destOrd="0" presId="urn:microsoft.com/office/officeart/2005/8/layout/radial2"/>
    <dgm:cxn modelId="{A581FFDB-CE7B-4EAF-82ED-6B529602B68E}" type="presParOf" srcId="{A1D57BCD-D7FC-4B63-A5B0-3EFB0232B820}" destId="{C3EE5EFE-F3D0-478A-8678-36BDB7AB6DFA}" srcOrd="0" destOrd="0" presId="urn:microsoft.com/office/officeart/2005/8/layout/radial2"/>
    <dgm:cxn modelId="{7A9C00DD-AE1F-4F69-9753-5EF0EC1983F3}" type="presParOf" srcId="{A1D57BCD-D7FC-4B63-A5B0-3EFB0232B820}" destId="{79DBB8DB-FFB0-4BEB-97AF-E86A23F3ED70}" srcOrd="1" destOrd="0" presId="urn:microsoft.com/office/officeart/2005/8/layout/radial2"/>
    <dgm:cxn modelId="{30963452-ACE7-4F95-B66A-8933F18F705F}" type="presParOf" srcId="{E25C3727-266D-4C9B-B905-8EFCFB8B2C58}" destId="{9A534592-0426-48A7-8AC7-91C7AEA1C52D}" srcOrd="7" destOrd="0" presId="urn:microsoft.com/office/officeart/2005/8/layout/radial2"/>
    <dgm:cxn modelId="{EC634382-FCFF-4999-8924-7192E165B0B2}" type="presParOf" srcId="{E25C3727-266D-4C9B-B905-8EFCFB8B2C58}" destId="{DBFA05AA-C50D-4982-A496-8BC34C464455}" srcOrd="8" destOrd="0" presId="urn:microsoft.com/office/officeart/2005/8/layout/radial2"/>
    <dgm:cxn modelId="{54D26116-53AD-4EA0-987E-1D1243C25078}" type="presParOf" srcId="{DBFA05AA-C50D-4982-A496-8BC34C464455}" destId="{AE300776-F854-49CC-AE6B-2C557555E6FB}" srcOrd="0" destOrd="0" presId="urn:microsoft.com/office/officeart/2005/8/layout/radial2"/>
    <dgm:cxn modelId="{AAEAE539-7CD1-402C-8D30-A079BF813F7D}" type="presParOf" srcId="{DBFA05AA-C50D-4982-A496-8BC34C464455}" destId="{42935FB0-1CBB-445D-9B9D-32663D02A695}" srcOrd="1" destOrd="0" presId="urn:microsoft.com/office/officeart/2005/8/layout/radial2"/>
    <dgm:cxn modelId="{E8BE730F-0067-41EC-9065-B9908D4C3B90}" type="presParOf" srcId="{E25C3727-266D-4C9B-B905-8EFCFB8B2C58}" destId="{69948C18-5099-4F01-AE0C-F2D60259B289}" srcOrd="9" destOrd="0" presId="urn:microsoft.com/office/officeart/2005/8/layout/radial2"/>
    <dgm:cxn modelId="{C8DE6650-8832-4A31-8FAD-C53F2404DC0B}" type="presParOf" srcId="{E25C3727-266D-4C9B-B905-8EFCFB8B2C58}" destId="{D01A72EA-A76E-4B95-B765-AFDBEE1BB4D4}" srcOrd="10" destOrd="0" presId="urn:microsoft.com/office/officeart/2005/8/layout/radial2"/>
    <dgm:cxn modelId="{146E059A-545E-4BDA-B874-A77D67F22304}" type="presParOf" srcId="{D01A72EA-A76E-4B95-B765-AFDBEE1BB4D4}" destId="{2E8DE8B5-CFDE-4A1E-ABF5-268F4D18BD20}" srcOrd="0" destOrd="0" presId="urn:microsoft.com/office/officeart/2005/8/layout/radial2"/>
    <dgm:cxn modelId="{2364692C-321A-4F61-94CA-C06C203CBDF2}" type="presParOf" srcId="{D01A72EA-A76E-4B95-B765-AFDBEE1BB4D4}" destId="{F59D4BA9-28B6-401E-B717-7F6D8DE2EB34}" srcOrd="1" destOrd="0" presId="urn:microsoft.com/office/officeart/2005/8/layout/radial2"/>
    <dgm:cxn modelId="{53F0BFCF-3C98-4A4D-A18B-75635A89A559}" type="presParOf" srcId="{E25C3727-266D-4C9B-B905-8EFCFB8B2C58}" destId="{4478CB9E-8FDF-443D-8D77-DDFFA2357C3A}" srcOrd="11" destOrd="0" presId="urn:microsoft.com/office/officeart/2005/8/layout/radial2"/>
    <dgm:cxn modelId="{9DD23FB1-061A-44F1-BEB0-94DC4E057856}" type="presParOf" srcId="{E25C3727-266D-4C9B-B905-8EFCFB8B2C58}" destId="{942DDED7-82B6-464F-9480-1EDCFF7A8EEB}" srcOrd="12" destOrd="0" presId="urn:microsoft.com/office/officeart/2005/8/layout/radial2"/>
    <dgm:cxn modelId="{3E2E54CC-54AF-4C6A-B650-71549B2E1AE3}" type="presParOf" srcId="{942DDED7-82B6-464F-9480-1EDCFF7A8EEB}" destId="{4C1295B4-8A23-4FA2-93B8-67884D01E32E}" srcOrd="0" destOrd="0" presId="urn:microsoft.com/office/officeart/2005/8/layout/radial2"/>
    <dgm:cxn modelId="{D2119384-3284-43CC-942A-5F7B3D5E8DF4}" type="presParOf" srcId="{942DDED7-82B6-464F-9480-1EDCFF7A8EEB}" destId="{D0AE7FB5-3F5A-4D45-B943-F20A16AF9146}" srcOrd="1" destOrd="0" presId="urn:microsoft.com/office/officeart/2005/8/layout/radial2"/>
    <dgm:cxn modelId="{3E6EC00C-0448-45BA-BE6C-9458C2B9468D}" type="presParOf" srcId="{E25C3727-266D-4C9B-B905-8EFCFB8B2C58}" destId="{BFBAB298-203F-455F-8DF4-9B52DB97132E}" srcOrd="13" destOrd="0" presId="urn:microsoft.com/office/officeart/2005/8/layout/radial2"/>
    <dgm:cxn modelId="{C034734B-ACF4-47E1-832B-21D014D54F8C}" type="presParOf" srcId="{E25C3727-266D-4C9B-B905-8EFCFB8B2C58}" destId="{A0B138FE-18D4-4743-9349-1B000606B447}" srcOrd="14" destOrd="0" presId="urn:microsoft.com/office/officeart/2005/8/layout/radial2"/>
    <dgm:cxn modelId="{88A3E68A-417D-4C1E-BF5A-02A1B1ABC8DB}" type="presParOf" srcId="{A0B138FE-18D4-4743-9349-1B000606B447}" destId="{239E3197-553B-460B-B712-6264FC5F9D54}" srcOrd="0" destOrd="0" presId="urn:microsoft.com/office/officeart/2005/8/layout/radial2"/>
    <dgm:cxn modelId="{6D2FC42D-D1B2-49A6-A6A1-0734483C4792}" type="presParOf" srcId="{A0B138FE-18D4-4743-9349-1B000606B447}" destId="{533B1414-484F-4BA6-8B0B-982CDFEDAEA6}" srcOrd="1" destOrd="0" presId="urn:microsoft.com/office/officeart/2005/8/layout/radial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1135D0-BDE7-4D54-835F-04D1B36DD09E}" type="doc">
      <dgm:prSet loTypeId="urn:microsoft.com/office/officeart/2005/8/layout/hList6" loCatId="list" qsTypeId="urn:microsoft.com/office/officeart/2005/8/quickstyle/3d3" qsCatId="3D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12583058-2143-47A7-BC68-8817DE91AA4A}">
      <dgm:prSet phldrT="[Текст]" custT="1"/>
      <dgm:spPr/>
      <dgm:t>
        <a:bodyPr/>
        <a:lstStyle/>
        <a:p>
          <a:r>
            <a:rPr lang="ru-RU" sz="1400" b="1" smtClean="0">
              <a:latin typeface="Georgia" pitchFamily="18" charset="0"/>
            </a:rPr>
            <a:t>Противоклещевая обработка территории– 31,9 тыс.руб.</a:t>
          </a:r>
          <a:endParaRPr lang="ru-RU" sz="1400" b="1" dirty="0">
            <a:latin typeface="Georgia" pitchFamily="18" charset="0"/>
          </a:endParaRPr>
        </a:p>
      </dgm:t>
    </dgm:pt>
    <dgm:pt modelId="{4D73B6FB-2839-4474-8BD9-D9A537F294E8}" type="parTrans" cxnId="{3A43B018-F515-4B2C-92A9-F7433DFBDB32}">
      <dgm:prSet/>
      <dgm:spPr/>
      <dgm:t>
        <a:bodyPr/>
        <a:lstStyle/>
        <a:p>
          <a:endParaRPr lang="ru-RU"/>
        </a:p>
      </dgm:t>
    </dgm:pt>
    <dgm:pt modelId="{50E2A0C6-EFCD-4538-A0DA-1E11FA2A2602}" type="sibTrans" cxnId="{3A43B018-F515-4B2C-92A9-F7433DFBDB32}">
      <dgm:prSet/>
      <dgm:spPr/>
      <dgm:t>
        <a:bodyPr/>
        <a:lstStyle/>
        <a:p>
          <a:endParaRPr lang="ru-RU"/>
        </a:p>
      </dgm:t>
    </dgm:pt>
    <dgm:pt modelId="{682469B8-7099-46B8-BE0D-D28A2256C2B7}">
      <dgm:prSet phldrT="[Текст]" custT="1"/>
      <dgm:spPr/>
      <dgm:t>
        <a:bodyPr/>
        <a:lstStyle/>
        <a:p>
          <a:r>
            <a:rPr lang="ru-RU" sz="1400" b="1" dirty="0" smtClean="0">
              <a:latin typeface="Georgia" pitchFamily="18" charset="0"/>
            </a:rPr>
            <a:t>Содержание уличного освещения в поселении – </a:t>
          </a:r>
          <a:r>
            <a:rPr lang="ru-RU" sz="1400" b="1" dirty="0" smtClean="0">
              <a:latin typeface="Georgia" pitchFamily="18" charset="0"/>
            </a:rPr>
            <a:t> 473,1 тыс.руб.</a:t>
          </a:r>
          <a:endParaRPr lang="ru-RU" sz="1400" b="1" dirty="0">
            <a:latin typeface="Georgia" pitchFamily="18" charset="0"/>
          </a:endParaRPr>
        </a:p>
      </dgm:t>
    </dgm:pt>
    <dgm:pt modelId="{8D2EFB8E-5D4C-4892-9D1B-1AE66E325B12}" type="parTrans" cxnId="{A13E91E8-5DA7-457A-8CE8-D969124B9BEE}">
      <dgm:prSet/>
      <dgm:spPr/>
      <dgm:t>
        <a:bodyPr/>
        <a:lstStyle/>
        <a:p>
          <a:endParaRPr lang="ru-RU"/>
        </a:p>
      </dgm:t>
    </dgm:pt>
    <dgm:pt modelId="{0BB91A48-9E4E-4693-AC25-513627BB8E16}" type="sibTrans" cxnId="{A13E91E8-5DA7-457A-8CE8-D969124B9BEE}">
      <dgm:prSet/>
      <dgm:spPr/>
      <dgm:t>
        <a:bodyPr/>
        <a:lstStyle/>
        <a:p>
          <a:endParaRPr lang="ru-RU"/>
        </a:p>
      </dgm:t>
    </dgm:pt>
    <dgm:pt modelId="{9FDE6ABC-AE03-44BB-912D-A780DEB99F82}">
      <dgm:prSet phldrT="[Текст]" custT="1"/>
      <dgm:spPr/>
      <dgm:t>
        <a:bodyPr/>
        <a:lstStyle/>
        <a:p>
          <a:r>
            <a:rPr lang="ru-RU" sz="1400" b="1" i="0" strike="noStrike" dirty="0" smtClean="0">
              <a:latin typeface="Georgia" pitchFamily="18" charset="0"/>
              <a:cs typeface="Arial"/>
            </a:rPr>
            <a:t>Ограждение кладбища в х.Харьковский– 330,1 </a:t>
          </a:r>
          <a:r>
            <a:rPr lang="ru-RU" sz="1400" b="1" i="0" strike="noStrike" dirty="0" smtClean="0">
              <a:latin typeface="Georgia" pitchFamily="18" charset="0"/>
              <a:cs typeface="Arial"/>
            </a:rPr>
            <a:t>тыс.руб. </a:t>
          </a:r>
          <a:endParaRPr lang="ru-RU" sz="1400" dirty="0">
            <a:latin typeface="Georgia" pitchFamily="18" charset="0"/>
          </a:endParaRPr>
        </a:p>
      </dgm:t>
    </dgm:pt>
    <dgm:pt modelId="{CB362B92-4D03-4106-B4A3-95E50366C444}" type="sibTrans" cxnId="{94F0CB8D-BD8E-4343-ADD3-6238BF624E57}">
      <dgm:prSet/>
      <dgm:spPr/>
      <dgm:t>
        <a:bodyPr/>
        <a:lstStyle/>
        <a:p>
          <a:endParaRPr lang="ru-RU"/>
        </a:p>
      </dgm:t>
    </dgm:pt>
    <dgm:pt modelId="{244B1D02-9B04-4E2B-9353-FF78C1EA5BE5}" type="parTrans" cxnId="{94F0CB8D-BD8E-4343-ADD3-6238BF624E57}">
      <dgm:prSet/>
      <dgm:spPr/>
      <dgm:t>
        <a:bodyPr/>
        <a:lstStyle/>
        <a:p>
          <a:endParaRPr lang="ru-RU"/>
        </a:p>
      </dgm:t>
    </dgm:pt>
    <dgm:pt modelId="{AEFEE055-C18A-48B1-8486-2FD166721C6D}">
      <dgm:prSet phldrT="[Текст]" custT="1"/>
      <dgm:spPr/>
      <dgm:t>
        <a:bodyPr/>
        <a:lstStyle/>
        <a:p>
          <a:r>
            <a:rPr lang="ru-RU" sz="1400" b="1" dirty="0" smtClean="0">
              <a:latin typeface="Georgia" pitchFamily="18" charset="0"/>
            </a:rPr>
            <a:t>Работы по благоустройству территории (в т.ч. обрезка деревьев)– </a:t>
          </a:r>
          <a:r>
            <a:rPr lang="ru-RU" sz="1400" b="1" dirty="0" smtClean="0">
              <a:latin typeface="Georgia" pitchFamily="18" charset="0"/>
            </a:rPr>
            <a:t>58,4тыс.руб</a:t>
          </a:r>
          <a:r>
            <a:rPr lang="ru-RU" sz="1400" b="1" dirty="0" smtClean="0">
              <a:latin typeface="Georgia" pitchFamily="18" charset="0"/>
            </a:rPr>
            <a:t>.</a:t>
          </a:r>
          <a:endParaRPr lang="ru-RU" sz="1400" b="1" dirty="0">
            <a:latin typeface="Georgia" pitchFamily="18" charset="0"/>
          </a:endParaRPr>
        </a:p>
      </dgm:t>
    </dgm:pt>
    <dgm:pt modelId="{93990DC6-3D97-4541-9717-3BEC0457FD06}" type="sibTrans" cxnId="{0784DB4C-0065-4608-A7D3-A0221005F742}">
      <dgm:prSet/>
      <dgm:spPr/>
      <dgm:t>
        <a:bodyPr/>
        <a:lstStyle/>
        <a:p>
          <a:endParaRPr lang="ru-RU"/>
        </a:p>
      </dgm:t>
    </dgm:pt>
    <dgm:pt modelId="{468F3895-BD80-42DB-AF4F-10F231399550}" type="parTrans" cxnId="{0784DB4C-0065-4608-A7D3-A0221005F742}">
      <dgm:prSet/>
      <dgm:spPr/>
      <dgm:t>
        <a:bodyPr/>
        <a:lstStyle/>
        <a:p>
          <a:endParaRPr lang="ru-RU"/>
        </a:p>
      </dgm:t>
    </dgm:pt>
    <dgm:pt modelId="{255F0395-8150-4C7C-A472-0D8E5029BBF7}">
      <dgm:prSet custT="1"/>
      <dgm:spPr/>
      <dgm:t>
        <a:bodyPr/>
        <a:lstStyle/>
        <a:p>
          <a:r>
            <a:rPr lang="ru-RU" sz="1400" b="1" dirty="0" smtClean="0">
              <a:latin typeface="Georgia" pitchFamily="18" charset="0"/>
            </a:rPr>
            <a:t>Трактор Беларусь с прицепным оборудованием– 4060,6 </a:t>
          </a:r>
          <a:r>
            <a:rPr lang="ru-RU" sz="1400" b="1" dirty="0" smtClean="0">
              <a:latin typeface="Georgia" pitchFamily="18" charset="0"/>
            </a:rPr>
            <a:t>тыс.руб. </a:t>
          </a:r>
          <a:endParaRPr lang="ru-RU" sz="1400" dirty="0"/>
        </a:p>
      </dgm:t>
    </dgm:pt>
    <dgm:pt modelId="{0B077ABB-FECA-4B08-B9EF-B229997F866B}" type="parTrans" cxnId="{0A828C5B-4F6F-416A-8D2A-8825F69AE30E}">
      <dgm:prSet/>
      <dgm:spPr/>
      <dgm:t>
        <a:bodyPr/>
        <a:lstStyle/>
        <a:p>
          <a:endParaRPr lang="ru-RU"/>
        </a:p>
      </dgm:t>
    </dgm:pt>
    <dgm:pt modelId="{C224C393-1513-42E3-9292-9E40CBF342B4}" type="sibTrans" cxnId="{0A828C5B-4F6F-416A-8D2A-8825F69AE30E}">
      <dgm:prSet/>
      <dgm:spPr/>
      <dgm:t>
        <a:bodyPr/>
        <a:lstStyle/>
        <a:p>
          <a:endParaRPr lang="ru-RU"/>
        </a:p>
      </dgm:t>
    </dgm:pt>
    <dgm:pt modelId="{ECB92895-01F3-4321-87F8-21E3DFF0DD08}">
      <dgm:prSet custT="1"/>
      <dgm:spPr/>
      <dgm:t>
        <a:bodyPr/>
        <a:lstStyle/>
        <a:p>
          <a:r>
            <a:rPr lang="ru-RU" sz="1400" b="1" dirty="0" smtClean="0">
              <a:latin typeface="Georgia" pitchFamily="18" charset="0"/>
            </a:rPr>
            <a:t>Текущий </a:t>
          </a:r>
          <a:r>
            <a:rPr lang="ru-RU" sz="1400" b="1" dirty="0" smtClean="0">
              <a:latin typeface="Georgia" pitchFamily="18" charset="0"/>
            </a:rPr>
            <a:t>ремонт памятника в </a:t>
          </a:r>
          <a:r>
            <a:rPr lang="ru-RU" sz="1400" b="1" dirty="0" smtClean="0">
              <a:latin typeface="Georgia" pitchFamily="18" charset="0"/>
            </a:rPr>
            <a:t>х.Петровский </a:t>
          </a:r>
          <a:r>
            <a:rPr lang="ru-RU" sz="1400" b="1" dirty="0" smtClean="0">
              <a:latin typeface="Georgia" pitchFamily="18" charset="0"/>
            </a:rPr>
            <a:t>– </a:t>
          </a:r>
          <a:r>
            <a:rPr lang="ru-RU" sz="1400" b="1" dirty="0" smtClean="0">
              <a:latin typeface="Georgia" pitchFamily="18" charset="0"/>
            </a:rPr>
            <a:t>75,7 </a:t>
          </a:r>
          <a:r>
            <a:rPr lang="ru-RU" sz="1400" b="1" dirty="0" smtClean="0">
              <a:latin typeface="Georgia" pitchFamily="18" charset="0"/>
            </a:rPr>
            <a:t>тыс.руб.</a:t>
          </a:r>
          <a:endParaRPr lang="ru-RU" sz="1400" b="1" dirty="0">
            <a:latin typeface="Georgia" pitchFamily="18" charset="0"/>
          </a:endParaRPr>
        </a:p>
      </dgm:t>
    </dgm:pt>
    <dgm:pt modelId="{4C7F8CE9-E7D7-4B3E-BD16-4CE803CB62E6}" type="parTrans" cxnId="{8DE9E2E0-D57D-43F5-B505-15FE28EF4C9E}">
      <dgm:prSet/>
      <dgm:spPr/>
      <dgm:t>
        <a:bodyPr/>
        <a:lstStyle/>
        <a:p>
          <a:endParaRPr lang="ru-RU"/>
        </a:p>
      </dgm:t>
    </dgm:pt>
    <dgm:pt modelId="{888BABA6-AB81-456B-AA48-AC2CBC981258}" type="sibTrans" cxnId="{8DE9E2E0-D57D-43F5-B505-15FE28EF4C9E}">
      <dgm:prSet/>
      <dgm:spPr/>
      <dgm:t>
        <a:bodyPr/>
        <a:lstStyle/>
        <a:p>
          <a:endParaRPr lang="ru-RU"/>
        </a:p>
      </dgm:t>
    </dgm:pt>
    <dgm:pt modelId="{1D05B401-43E7-458C-8934-06BB0843F1B2}" type="pres">
      <dgm:prSet presAssocID="{2F1135D0-BDE7-4D54-835F-04D1B36DD09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9A53C1-B464-44C3-9BB4-CDD7E761E044}" type="pres">
      <dgm:prSet presAssocID="{255F0395-8150-4C7C-A472-0D8E5029BBF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534737-7388-4C92-B9D1-3C2D36012B14}" type="pres">
      <dgm:prSet presAssocID="{C224C393-1513-42E3-9292-9E40CBF342B4}" presName="sibTrans" presStyleCnt="0"/>
      <dgm:spPr/>
      <dgm:t>
        <a:bodyPr/>
        <a:lstStyle/>
        <a:p>
          <a:endParaRPr lang="ru-RU"/>
        </a:p>
      </dgm:t>
    </dgm:pt>
    <dgm:pt modelId="{EA290DA9-D658-4A50-A819-D750B9943B25}" type="pres">
      <dgm:prSet presAssocID="{9FDE6ABC-AE03-44BB-912D-A780DEB99F8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F62950-4E6D-4CA5-B636-24EFA66A372D}" type="pres">
      <dgm:prSet presAssocID="{CB362B92-4D03-4106-B4A3-95E50366C444}" presName="sibTrans" presStyleCnt="0"/>
      <dgm:spPr/>
      <dgm:t>
        <a:bodyPr/>
        <a:lstStyle/>
        <a:p>
          <a:endParaRPr lang="ru-RU"/>
        </a:p>
      </dgm:t>
    </dgm:pt>
    <dgm:pt modelId="{714313C8-2AB4-4B3C-A68C-40CCEE3BF012}" type="pres">
      <dgm:prSet presAssocID="{12583058-2143-47A7-BC68-8817DE91AA4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E01F0-C49D-49D0-A906-42D91AB394E5}" type="pres">
      <dgm:prSet presAssocID="{50E2A0C6-EFCD-4538-A0DA-1E11FA2A2602}" presName="sibTrans" presStyleCnt="0"/>
      <dgm:spPr/>
      <dgm:t>
        <a:bodyPr/>
        <a:lstStyle/>
        <a:p>
          <a:endParaRPr lang="ru-RU"/>
        </a:p>
      </dgm:t>
    </dgm:pt>
    <dgm:pt modelId="{77BC4FDC-8067-4495-AE8D-542493C01CF1}" type="pres">
      <dgm:prSet presAssocID="{AEFEE055-C18A-48B1-8486-2FD166721C6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B346D-55F1-4117-894B-DCA2F39A8A38}" type="pres">
      <dgm:prSet presAssocID="{93990DC6-3D97-4541-9717-3BEC0457FD06}" presName="sibTrans" presStyleCnt="0"/>
      <dgm:spPr/>
      <dgm:t>
        <a:bodyPr/>
        <a:lstStyle/>
        <a:p>
          <a:endParaRPr lang="ru-RU"/>
        </a:p>
      </dgm:t>
    </dgm:pt>
    <dgm:pt modelId="{BEE85B76-7AD7-436A-B471-C6EE6FA6D75D}" type="pres">
      <dgm:prSet presAssocID="{682469B8-7099-46B8-BE0D-D28A2256C2B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C328F-FD82-4C34-80A3-E5166F9F1E71}" type="pres">
      <dgm:prSet presAssocID="{0BB91A48-9E4E-4693-AC25-513627BB8E16}" presName="sibTrans" presStyleCnt="0"/>
      <dgm:spPr/>
      <dgm:t>
        <a:bodyPr/>
        <a:lstStyle/>
        <a:p>
          <a:endParaRPr lang="ru-RU"/>
        </a:p>
      </dgm:t>
    </dgm:pt>
    <dgm:pt modelId="{15B4551D-D4AE-4BEE-8ED0-FA38519D9010}" type="pres">
      <dgm:prSet presAssocID="{ECB92895-01F3-4321-87F8-21E3DFF0DD0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00D9D2-6551-438D-8992-F9BF9FBB5E2B}" type="presOf" srcId="{682469B8-7099-46B8-BE0D-D28A2256C2B7}" destId="{BEE85B76-7AD7-436A-B471-C6EE6FA6D75D}" srcOrd="0" destOrd="0" presId="urn:microsoft.com/office/officeart/2005/8/layout/hList6"/>
    <dgm:cxn modelId="{A13E91E8-5DA7-457A-8CE8-D969124B9BEE}" srcId="{2F1135D0-BDE7-4D54-835F-04D1B36DD09E}" destId="{682469B8-7099-46B8-BE0D-D28A2256C2B7}" srcOrd="4" destOrd="0" parTransId="{8D2EFB8E-5D4C-4892-9D1B-1AE66E325B12}" sibTransId="{0BB91A48-9E4E-4693-AC25-513627BB8E16}"/>
    <dgm:cxn modelId="{94F0CB8D-BD8E-4343-ADD3-6238BF624E57}" srcId="{2F1135D0-BDE7-4D54-835F-04D1B36DD09E}" destId="{9FDE6ABC-AE03-44BB-912D-A780DEB99F82}" srcOrd="1" destOrd="0" parTransId="{244B1D02-9B04-4E2B-9353-FF78C1EA5BE5}" sibTransId="{CB362B92-4D03-4106-B4A3-95E50366C444}"/>
    <dgm:cxn modelId="{F1FDC29A-FA05-4D9A-B0F0-B3C8B8D11F5D}" type="presOf" srcId="{12583058-2143-47A7-BC68-8817DE91AA4A}" destId="{714313C8-2AB4-4B3C-A68C-40CCEE3BF012}" srcOrd="0" destOrd="0" presId="urn:microsoft.com/office/officeart/2005/8/layout/hList6"/>
    <dgm:cxn modelId="{0A828C5B-4F6F-416A-8D2A-8825F69AE30E}" srcId="{2F1135D0-BDE7-4D54-835F-04D1B36DD09E}" destId="{255F0395-8150-4C7C-A472-0D8E5029BBF7}" srcOrd="0" destOrd="0" parTransId="{0B077ABB-FECA-4B08-B9EF-B229997F866B}" sibTransId="{C224C393-1513-42E3-9292-9E40CBF342B4}"/>
    <dgm:cxn modelId="{45823447-AD54-4BC1-AB93-0E078D2E0337}" type="presOf" srcId="{AEFEE055-C18A-48B1-8486-2FD166721C6D}" destId="{77BC4FDC-8067-4495-AE8D-542493C01CF1}" srcOrd="0" destOrd="0" presId="urn:microsoft.com/office/officeart/2005/8/layout/hList6"/>
    <dgm:cxn modelId="{DC6CCE00-8EA5-4974-81F9-E672C9AEB83D}" type="presOf" srcId="{ECB92895-01F3-4321-87F8-21E3DFF0DD08}" destId="{15B4551D-D4AE-4BEE-8ED0-FA38519D9010}" srcOrd="0" destOrd="0" presId="urn:microsoft.com/office/officeart/2005/8/layout/hList6"/>
    <dgm:cxn modelId="{3A43B018-F515-4B2C-92A9-F7433DFBDB32}" srcId="{2F1135D0-BDE7-4D54-835F-04D1B36DD09E}" destId="{12583058-2143-47A7-BC68-8817DE91AA4A}" srcOrd="2" destOrd="0" parTransId="{4D73B6FB-2839-4474-8BD9-D9A537F294E8}" sibTransId="{50E2A0C6-EFCD-4538-A0DA-1E11FA2A2602}"/>
    <dgm:cxn modelId="{1192AC76-4E97-4B18-AC6F-DA7099E288CD}" type="presOf" srcId="{2F1135D0-BDE7-4D54-835F-04D1B36DD09E}" destId="{1D05B401-43E7-458C-8934-06BB0843F1B2}" srcOrd="0" destOrd="0" presId="urn:microsoft.com/office/officeart/2005/8/layout/hList6"/>
    <dgm:cxn modelId="{D4D3F237-CA1F-4BE4-9C97-70B6B9A2F50D}" type="presOf" srcId="{9FDE6ABC-AE03-44BB-912D-A780DEB99F82}" destId="{EA290DA9-D658-4A50-A819-D750B9943B25}" srcOrd="0" destOrd="0" presId="urn:microsoft.com/office/officeart/2005/8/layout/hList6"/>
    <dgm:cxn modelId="{8DE9E2E0-D57D-43F5-B505-15FE28EF4C9E}" srcId="{2F1135D0-BDE7-4D54-835F-04D1B36DD09E}" destId="{ECB92895-01F3-4321-87F8-21E3DFF0DD08}" srcOrd="5" destOrd="0" parTransId="{4C7F8CE9-E7D7-4B3E-BD16-4CE803CB62E6}" sibTransId="{888BABA6-AB81-456B-AA48-AC2CBC981258}"/>
    <dgm:cxn modelId="{2297BDAF-E2A8-497D-BE49-7B889EC68712}" type="presOf" srcId="{255F0395-8150-4C7C-A472-0D8E5029BBF7}" destId="{7A9A53C1-B464-44C3-9BB4-CDD7E761E044}" srcOrd="0" destOrd="0" presId="urn:microsoft.com/office/officeart/2005/8/layout/hList6"/>
    <dgm:cxn modelId="{0784DB4C-0065-4608-A7D3-A0221005F742}" srcId="{2F1135D0-BDE7-4D54-835F-04D1B36DD09E}" destId="{AEFEE055-C18A-48B1-8486-2FD166721C6D}" srcOrd="3" destOrd="0" parTransId="{468F3895-BD80-42DB-AF4F-10F231399550}" sibTransId="{93990DC6-3D97-4541-9717-3BEC0457FD06}"/>
    <dgm:cxn modelId="{FBE39328-50C4-49BA-A1A5-3CABDDD356C3}" type="presParOf" srcId="{1D05B401-43E7-458C-8934-06BB0843F1B2}" destId="{7A9A53C1-B464-44C3-9BB4-CDD7E761E044}" srcOrd="0" destOrd="0" presId="urn:microsoft.com/office/officeart/2005/8/layout/hList6"/>
    <dgm:cxn modelId="{75E1A4AE-6D69-44E8-BE4C-D39C81B4CA4C}" type="presParOf" srcId="{1D05B401-43E7-458C-8934-06BB0843F1B2}" destId="{F1534737-7388-4C92-B9D1-3C2D36012B14}" srcOrd="1" destOrd="0" presId="urn:microsoft.com/office/officeart/2005/8/layout/hList6"/>
    <dgm:cxn modelId="{9AD2BCA5-5272-4150-AB33-D81883FDC4DB}" type="presParOf" srcId="{1D05B401-43E7-458C-8934-06BB0843F1B2}" destId="{EA290DA9-D658-4A50-A819-D750B9943B25}" srcOrd="2" destOrd="0" presId="urn:microsoft.com/office/officeart/2005/8/layout/hList6"/>
    <dgm:cxn modelId="{566CCB40-4ABC-44AF-A258-2948AE3FF746}" type="presParOf" srcId="{1D05B401-43E7-458C-8934-06BB0843F1B2}" destId="{F8F62950-4E6D-4CA5-B636-24EFA66A372D}" srcOrd="3" destOrd="0" presId="urn:microsoft.com/office/officeart/2005/8/layout/hList6"/>
    <dgm:cxn modelId="{5CDAA3E2-9DBD-40BC-A029-A580C73862D7}" type="presParOf" srcId="{1D05B401-43E7-458C-8934-06BB0843F1B2}" destId="{714313C8-2AB4-4B3C-A68C-40CCEE3BF012}" srcOrd="4" destOrd="0" presId="urn:microsoft.com/office/officeart/2005/8/layout/hList6"/>
    <dgm:cxn modelId="{3BEEE330-CCD1-4838-831C-4C7CD222F9E7}" type="presParOf" srcId="{1D05B401-43E7-458C-8934-06BB0843F1B2}" destId="{E92E01F0-C49D-49D0-A906-42D91AB394E5}" srcOrd="5" destOrd="0" presId="urn:microsoft.com/office/officeart/2005/8/layout/hList6"/>
    <dgm:cxn modelId="{C043D900-B124-4F66-A49E-D671336DB901}" type="presParOf" srcId="{1D05B401-43E7-458C-8934-06BB0843F1B2}" destId="{77BC4FDC-8067-4495-AE8D-542493C01CF1}" srcOrd="6" destOrd="0" presId="urn:microsoft.com/office/officeart/2005/8/layout/hList6"/>
    <dgm:cxn modelId="{CE4F8485-9A64-4D1A-82F8-97FF709C7BE2}" type="presParOf" srcId="{1D05B401-43E7-458C-8934-06BB0843F1B2}" destId="{9A4B346D-55F1-4117-894B-DCA2F39A8A38}" srcOrd="7" destOrd="0" presId="urn:microsoft.com/office/officeart/2005/8/layout/hList6"/>
    <dgm:cxn modelId="{3389E5EC-B4AA-4D38-8618-B7B657189362}" type="presParOf" srcId="{1D05B401-43E7-458C-8934-06BB0843F1B2}" destId="{BEE85B76-7AD7-436A-B471-C6EE6FA6D75D}" srcOrd="8" destOrd="0" presId="urn:microsoft.com/office/officeart/2005/8/layout/hList6"/>
    <dgm:cxn modelId="{45B10F9A-92A9-496E-8778-0E605A394120}" type="presParOf" srcId="{1D05B401-43E7-458C-8934-06BB0843F1B2}" destId="{C29C328F-FD82-4C34-80A3-E5166F9F1E71}" srcOrd="9" destOrd="0" presId="urn:microsoft.com/office/officeart/2005/8/layout/hList6"/>
    <dgm:cxn modelId="{9AF36009-EA68-4C88-AF8B-296E9DE68599}" type="presParOf" srcId="{1D05B401-43E7-458C-8934-06BB0843F1B2}" destId="{15B4551D-D4AE-4BEE-8ED0-FA38519D9010}" srcOrd="10" destOrd="0" presId="urn:microsoft.com/office/officeart/2005/8/layout/h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8ACEB-987D-4B88-BB5A-3330470320AC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E4A0A-0F36-4C03-8E00-3331DCE0E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25703C9-1E41-4121-B4C0-C01007F3D6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0BAA858-D5DA-4622-9EAA-3675920A84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0204399-FAC4-48DE-A3FE-F72E3FAC4E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263525" y="1598613"/>
            <a:ext cx="7386638" cy="4497387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DFEA6-53B8-4A54-9ECE-58AB0B4CA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AB35F-D08B-4291-8BD6-75405CC59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032250" y="3922713"/>
            <a:ext cx="36179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7EC85-A536-40EE-AA93-C5FE92B0A5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3576C5-06A6-4599-89CC-C7E9689620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AD89FB2-7935-4162-9CE5-58A105064E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A836759-3AFA-47A3-915C-152FCB861C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BC20507-EB44-4CC7-87C0-62E0D994AD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5D61AB6-158F-42BD-8DCA-89E592A4FB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FDE6D36-42A6-4C01-96DD-5CEF57D42E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5C9D37E-F15E-45EC-83A1-9270457708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090FC60-3402-486D-AE1D-C290AFCB9D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2970BC2B-C4BD-4D96-8E74-9007EC1500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18" r:id="rId14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7" descr="IMG_159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59568"/>
            <a:ext cx="7848600" cy="613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57200"/>
            <a:ext cx="7315200" cy="762000"/>
          </a:xfrm>
        </p:spPr>
        <p:txBody>
          <a:bodyPr lIns="0" tIns="0" rIns="0" bIns="0">
            <a:norm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ru-RU" i="1" dirty="0" smtClean="0">
                <a:solidFill>
                  <a:srgbClr val="AF8BF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Исполнение бюджета Кутейниковского сельского поселения </a:t>
            </a:r>
            <a:r>
              <a:rPr lang="ru-RU" i="1" dirty="0" err="1" smtClean="0">
                <a:solidFill>
                  <a:srgbClr val="AF8BF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Зимовниковского</a:t>
            </a:r>
            <a:r>
              <a:rPr lang="ru-RU" i="1" dirty="0" smtClean="0">
                <a:solidFill>
                  <a:srgbClr val="AF8BF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района </a:t>
            </a:r>
            <a:r>
              <a:rPr lang="ru-RU" b="1" i="1" u="sng" dirty="0" smtClean="0">
                <a:solidFill>
                  <a:srgbClr val="AF8BF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за 2023 год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8229600" y="304800"/>
            <a:ext cx="685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anchor="ctr"/>
          <a:lstStyle/>
          <a:p>
            <a:pPr algn="ctr"/>
            <a:r>
              <a:rPr lang="ru-RU" sz="2400" dirty="0" smtClean="0"/>
              <a:t>  </a:t>
            </a:r>
            <a:r>
              <a:rPr lang="ru-RU" sz="2400" dirty="0" err="1" smtClean="0"/>
              <a:t>Кутейниковское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/>
              <a:t>сельское поселение</a:t>
            </a: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b="1" i="1" smtClean="0">
                <a:solidFill>
                  <a:srgbClr val="085E10"/>
                </a:solidFill>
                <a:latin typeface="Times New Roman" pitchFamily="18" charset="0"/>
              </a:rPr>
              <a:t>Динамика расходов бюджета Кутейниковского сельского поселения </a:t>
            </a:r>
          </a:p>
        </p:txBody>
      </p:sp>
      <p:graphicFrame>
        <p:nvGraphicFramePr>
          <p:cNvPr id="4098" name="Object 5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539750" y="1371600"/>
          <a:ext cx="7585075" cy="4448175"/>
        </p:xfrm>
        <a:graphic>
          <a:graphicData uri="http://schemas.openxmlformats.org/presentationml/2006/ole">
            <p:oleObj spid="_x0000_s4098" name="Worksheet" r:id="rId3" imgW="6705564" imgH="3931848" progId="Excel.Sheet.8">
              <p:embed/>
            </p:oleObj>
          </a:graphicData>
        </a:graphic>
      </p:graphicFrame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8382000" y="304800"/>
            <a:ext cx="533400" cy="556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anchor="ctr"/>
          <a:lstStyle/>
          <a:p>
            <a:pPr algn="ctr"/>
            <a:r>
              <a:rPr lang="ru-RU"/>
              <a:t>Кутейниковское</a:t>
            </a:r>
            <a:r>
              <a:rPr lang="ru-RU">
                <a:solidFill>
                  <a:schemeClr val="tx2"/>
                </a:solidFill>
              </a:rPr>
              <a:t> </a:t>
            </a:r>
            <a:r>
              <a:rPr lang="ru-RU"/>
              <a:t>сельское поселение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152401"/>
            <a:ext cx="7934325" cy="990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000" b="1" i="1" dirty="0" smtClean="0">
                <a:solidFill>
                  <a:srgbClr val="085E10"/>
                </a:solidFill>
                <a:latin typeface="Times New Roman" pitchFamily="18" charset="0"/>
              </a:rPr>
              <a:t>Расходы на реализацию муниципальных программ Кутейниковского сельского поселения в </a:t>
            </a:r>
            <a:r>
              <a:rPr lang="ru-RU" sz="2000" b="1" i="1" dirty="0" smtClean="0">
                <a:solidFill>
                  <a:srgbClr val="085E10"/>
                </a:solidFill>
                <a:latin typeface="Times New Roman" pitchFamily="18" charset="0"/>
              </a:rPr>
              <a:t>2023 </a:t>
            </a:r>
            <a:r>
              <a:rPr lang="ru-RU" sz="2000" b="1" i="1" dirty="0" smtClean="0">
                <a:solidFill>
                  <a:srgbClr val="085E10"/>
                </a:solidFill>
                <a:latin typeface="Times New Roman" pitchFamily="18" charset="0"/>
              </a:rPr>
              <a:t>году </a:t>
            </a:r>
            <a:r>
              <a:rPr lang="en-US" sz="2000" b="1" i="1" dirty="0" smtClean="0">
                <a:solidFill>
                  <a:srgbClr val="085E10"/>
                </a:solidFill>
                <a:latin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085E10"/>
                </a:solidFill>
                <a:latin typeface="Times New Roman" pitchFamily="18" charset="0"/>
              </a:rPr>
            </a:br>
            <a:endParaRPr lang="ru-RU" sz="2000" b="1" i="1" dirty="0" smtClean="0">
              <a:solidFill>
                <a:srgbClr val="085E10"/>
              </a:solidFill>
              <a:latin typeface="Times New Roman" pitchFamily="18" charset="0"/>
            </a:endParaRPr>
          </a:p>
        </p:txBody>
      </p:sp>
      <p:graphicFrame>
        <p:nvGraphicFramePr>
          <p:cNvPr id="5122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673100" y="1401763"/>
          <a:ext cx="3614738" cy="2646362"/>
        </p:xfrm>
        <a:graphic>
          <a:graphicData uri="http://schemas.openxmlformats.org/presentationml/2006/ole">
            <p:oleObj spid="_x0000_s5122" r:id="rId3" imgW="3615241" imgH="2645893" progId="Excel.Sheet.8">
              <p:embed/>
            </p:oleObj>
          </a:graphicData>
        </a:graphic>
      </p:graphicFrame>
      <p:graphicFrame>
        <p:nvGraphicFramePr>
          <p:cNvPr id="36932" name="Group 68"/>
          <p:cNvGraphicFramePr>
            <a:graphicFrameLocks noGrp="1"/>
          </p:cNvGraphicFramePr>
          <p:nvPr>
            <p:ph sz="half" idx="2"/>
          </p:nvPr>
        </p:nvGraphicFramePr>
        <p:xfrm>
          <a:off x="762000" y="1143000"/>
          <a:ext cx="7239000" cy="4724400"/>
        </p:xfrm>
        <a:graphic>
          <a:graphicData uri="http://schemas.openxmlformats.org/drawingml/2006/table">
            <a:tbl>
              <a:tblPr/>
              <a:tblGrid>
                <a:gridCol w="1448738"/>
                <a:gridCol w="1448738"/>
                <a:gridCol w="1444048"/>
                <a:gridCol w="1448738"/>
                <a:gridCol w="1448738"/>
              </a:tblGrid>
              <a:tr h="24459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ЖКХ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1268,0 тыс.руб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Обеспечение общественного порядка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3.0 тыс.руб.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Защита от ЧС, пожарная </a:t>
                      </a:r>
                      <a:r>
                        <a:rPr kumimoji="0" lang="ru-RU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безопас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ность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4171,1 тыс.руб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Развитие культуры и спорта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4697,9 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тыс.руб.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Охрана окружающей среды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51,1 тыс.руб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22784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Эк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номическое развитие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0,5 тыс.руб.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Развитие муниципальной службы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49,3 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тыс.руб.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Управление муниципальным имуществом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22,0 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тыс.руб.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Энергосбережение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133,0 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тыс.руб.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Управление муниципальными финансами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7632,5 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тыс.руб.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</a:tr>
            </a:tbl>
          </a:graphicData>
        </a:graphic>
      </p:graphicFrame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8382000" y="304800"/>
            <a:ext cx="533400" cy="556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anchor="ctr"/>
          <a:lstStyle/>
          <a:p>
            <a:pPr algn="ctr"/>
            <a:r>
              <a:rPr lang="ru-RU"/>
              <a:t>Кутейниковское</a:t>
            </a:r>
            <a:r>
              <a:rPr lang="ru-RU">
                <a:solidFill>
                  <a:schemeClr val="tx2"/>
                </a:solidFill>
              </a:rPr>
              <a:t> </a:t>
            </a:r>
            <a:r>
              <a:rPr lang="ru-RU"/>
              <a:t>сельское поселение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2400" b="1" i="1" dirty="0" smtClean="0">
                <a:solidFill>
                  <a:srgbClr val="085E10"/>
                </a:solidFill>
                <a:latin typeface="Times New Roman" pitchFamily="18" charset="0"/>
              </a:rPr>
              <a:t>Структура расходов  </a:t>
            </a:r>
            <a:br>
              <a:rPr lang="ru-RU" sz="2400" b="1" i="1" dirty="0" smtClean="0">
                <a:solidFill>
                  <a:srgbClr val="085E10"/>
                </a:solidFill>
                <a:latin typeface="Times New Roman" pitchFamily="18" charset="0"/>
              </a:rPr>
            </a:br>
            <a:r>
              <a:rPr lang="ru-RU" sz="2400" b="1" i="1" dirty="0" smtClean="0">
                <a:solidFill>
                  <a:srgbClr val="085E10"/>
                </a:solidFill>
                <a:latin typeface="Times New Roman" pitchFamily="18" charset="0"/>
              </a:rPr>
              <a:t>Кутейниковского сельского поселения на культуру и спорт </a:t>
            </a:r>
            <a:br>
              <a:rPr lang="ru-RU" sz="2400" b="1" i="1" dirty="0" smtClean="0">
                <a:solidFill>
                  <a:srgbClr val="085E10"/>
                </a:solidFill>
                <a:latin typeface="Times New Roman" pitchFamily="18" charset="0"/>
              </a:rPr>
            </a:br>
            <a:r>
              <a:rPr lang="ru-RU" sz="2400" b="1" i="1" dirty="0" smtClean="0">
                <a:solidFill>
                  <a:srgbClr val="085E10"/>
                </a:solidFill>
                <a:latin typeface="Times New Roman" pitchFamily="18" charset="0"/>
              </a:rPr>
              <a:t>в </a:t>
            </a:r>
            <a:r>
              <a:rPr lang="ru-RU" sz="2400" b="1" i="1" dirty="0" smtClean="0">
                <a:solidFill>
                  <a:srgbClr val="085E10"/>
                </a:solidFill>
                <a:latin typeface="Times New Roman" pitchFamily="18" charset="0"/>
              </a:rPr>
              <a:t>2023 </a:t>
            </a:r>
            <a:r>
              <a:rPr lang="ru-RU" sz="2400" b="1" i="1" dirty="0" smtClean="0">
                <a:solidFill>
                  <a:srgbClr val="085E10"/>
                </a:solidFill>
                <a:latin typeface="Times New Roman" pitchFamily="18" charset="0"/>
              </a:rPr>
              <a:t>году – </a:t>
            </a:r>
            <a:r>
              <a:rPr lang="ru-RU" sz="2400" i="1" dirty="0" smtClean="0">
                <a:solidFill>
                  <a:srgbClr val="085E10"/>
                </a:solidFill>
                <a:latin typeface="Times New Roman" pitchFamily="18" charset="0"/>
              </a:rPr>
              <a:t>4828,6</a:t>
            </a:r>
            <a:r>
              <a:rPr lang="ru-RU" sz="2400" b="1" i="1" dirty="0" smtClean="0">
                <a:solidFill>
                  <a:srgbClr val="085E10"/>
                </a:solidFill>
                <a:latin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85E10"/>
                </a:solidFill>
                <a:latin typeface="Times New Roman" pitchFamily="18" charset="0"/>
              </a:rPr>
              <a:t>тыс.рублей</a:t>
            </a:r>
          </a:p>
        </p:txBody>
      </p:sp>
      <p:graphicFrame>
        <p:nvGraphicFramePr>
          <p:cNvPr id="6146" name="Object 5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228600" y="1828800"/>
          <a:ext cx="7275513" cy="4765675"/>
        </p:xfrm>
        <a:graphic>
          <a:graphicData uri="http://schemas.openxmlformats.org/presentationml/2006/ole">
            <p:oleObj spid="_x0000_s6146" name="Worksheet" r:id="rId3" imgW="6736035" imgH="4412016" progId="Excel.Sheet.8">
              <p:embed/>
            </p:oleObj>
          </a:graphicData>
        </a:graphic>
      </p:graphicFrame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8382000" y="304800"/>
            <a:ext cx="533400" cy="556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anchor="ctr"/>
          <a:lstStyle/>
          <a:p>
            <a:pPr algn="ctr"/>
            <a:r>
              <a:rPr lang="ru-RU"/>
              <a:t>Кутейниковское</a:t>
            </a:r>
            <a:r>
              <a:rPr lang="ru-RU">
                <a:solidFill>
                  <a:schemeClr val="tx2"/>
                </a:solidFill>
              </a:rPr>
              <a:t> </a:t>
            </a:r>
            <a:r>
              <a:rPr lang="ru-RU"/>
              <a:t>сельское поселение</a:t>
            </a:r>
          </a:p>
        </p:txBody>
      </p:sp>
      <p:pic>
        <p:nvPicPr>
          <p:cNvPr id="7" name="Рисунок 6" descr="DSCF02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371600"/>
            <a:ext cx="3276600" cy="1676400"/>
          </a:xfrm>
          <a:prstGeom prst="rect">
            <a:avLst/>
          </a:prstGeom>
        </p:spPr>
      </p:pic>
      <p:pic>
        <p:nvPicPr>
          <p:cNvPr id="6149" name="Рисунок 5" descr="0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581400" y="1371600"/>
            <a:ext cx="2743200" cy="16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9144000" cy="6858000"/>
          </a:xfrm>
          <a:prstGeom prst="rect">
            <a:avLst/>
          </a:prstGeom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219075" y="152400"/>
            <a:ext cx="7477125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</a:rPr>
              <a:t>ОСНОВНЫЕ (ЗНАЧИМЫЕ) НАПРАВЛЕНИЯ РАСХОДОВ  </a:t>
            </a:r>
            <a:b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</a:rPr>
              <a:t>КУТЕЙНИКОВСКОГО СЕЛЬСКОГО ПОСЕЛЕНИЯ </a:t>
            </a:r>
            <a:b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</a:rPr>
              <a:t>В 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</a:rPr>
              <a:t>2023 ГОДУ</a:t>
            </a:r>
            <a:endParaRPr lang="ru-RU" sz="2000" dirty="0" smtClean="0">
              <a:solidFill>
                <a:srgbClr val="FFFF00"/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 noGrp="1"/>
          </p:cNvGraphicFramePr>
          <p:nvPr>
            <p:ph type="chart" idx="1"/>
          </p:nvPr>
        </p:nvGraphicFramePr>
        <p:xfrm>
          <a:off x="304800" y="2514600"/>
          <a:ext cx="8077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8382000" y="304800"/>
            <a:ext cx="533400" cy="556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anchor="ctr"/>
          <a:lstStyle/>
          <a:p>
            <a:pPr algn="ctr"/>
            <a:r>
              <a:rPr lang="ru-RU" dirty="0" err="1"/>
              <a:t>Кутейниковское</a:t>
            </a:r>
            <a:r>
              <a:rPr lang="ru-RU">
                <a:solidFill>
                  <a:schemeClr val="tx2"/>
                </a:solidFill>
              </a:rPr>
              <a:t> </a:t>
            </a:r>
            <a:r>
              <a:rPr lang="ru-RU"/>
              <a:t>сельское поселение</a:t>
            </a:r>
          </a:p>
        </p:txBody>
      </p:sp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2819400" y="1828800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77787"/>
          </a:xfrm>
        </p:spPr>
        <p:txBody>
          <a:bodyPr>
            <a:normAutofit fontScale="90000"/>
          </a:bodyPr>
          <a:lstStyle/>
          <a:p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28600" y="0"/>
            <a:ext cx="8001000" cy="1371600"/>
          </a:xfrm>
          <a:prstGeom prst="roundRect">
            <a:avLst/>
          </a:prstGeom>
          <a:gradFill>
            <a:gsLst>
              <a:gs pos="0">
                <a:schemeClr val="bg1"/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 w="19050">
            <a:solidFill>
              <a:schemeClr val="tx2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None/>
              <a:defRPr/>
            </a:pP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Направления бюджетной и налоговой политики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3429000" y="1676400"/>
            <a:ext cx="1055688" cy="685800"/>
          </a:xfrm>
          <a:prstGeom prst="downArrow">
            <a:avLst/>
          </a:prstGeom>
          <a:gradFill>
            <a:gsLst>
              <a:gs pos="0">
                <a:schemeClr val="accent3">
                  <a:lumMod val="25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flood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2000" y="2362200"/>
            <a:ext cx="7086600" cy="1066800"/>
          </a:xfrm>
          <a:prstGeom prst="roundRect">
            <a:avLst/>
          </a:prstGeom>
          <a:gradFill>
            <a:gsLst>
              <a:gs pos="0">
                <a:schemeClr val="accent3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 w="28575">
            <a:solidFill>
              <a:schemeClr val="tx2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Совершенствование налоговой политики и нормативно – правового регулирования бюджетного процесса в Кутейниковском сельском поселении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651875" y="228600"/>
            <a:ext cx="492125" cy="6400800"/>
          </a:xfrm>
          <a:prstGeom prst="rect">
            <a:avLst/>
          </a:prstGeom>
        </p:spPr>
        <p:txBody>
          <a:bodyPr vert="vert">
            <a:spAutoFit/>
          </a:bodyPr>
          <a:lstStyle/>
          <a:p>
            <a:pPr algn="ctr">
              <a:defRPr/>
            </a:pPr>
            <a:r>
              <a:rPr lang="ru-RU" dirty="0" err="1"/>
              <a:t>Кутейниковское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/>
              <a:t>сельское поселение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762000" y="3429000"/>
            <a:ext cx="1055688" cy="576262"/>
          </a:xfrm>
          <a:prstGeom prst="downArrow">
            <a:avLst/>
          </a:prstGeom>
          <a:gradFill>
            <a:gsLst>
              <a:gs pos="0">
                <a:schemeClr val="accent3">
                  <a:lumMod val="25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flood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3352800" y="3429000"/>
            <a:ext cx="1055688" cy="576262"/>
          </a:xfrm>
          <a:prstGeom prst="downArrow">
            <a:avLst/>
          </a:prstGeom>
          <a:gradFill>
            <a:gsLst>
              <a:gs pos="0">
                <a:schemeClr val="accent3">
                  <a:lumMod val="25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flood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5791200" y="3429000"/>
            <a:ext cx="1055688" cy="576262"/>
          </a:xfrm>
          <a:prstGeom prst="downArrow">
            <a:avLst/>
          </a:prstGeom>
          <a:gradFill>
            <a:gsLst>
              <a:gs pos="0">
                <a:schemeClr val="accent3">
                  <a:lumMod val="25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flood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8600" y="4191000"/>
            <a:ext cx="2357454" cy="1600200"/>
          </a:xfrm>
          <a:prstGeom prst="round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A2E18B">
                  <a:shade val="67500"/>
                  <a:satMod val="115000"/>
                </a:srgbClr>
              </a:gs>
              <a:gs pos="100000">
                <a:srgbClr val="A2E18B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37106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i="1" dirty="0">
                <a:solidFill>
                  <a:srgbClr val="FF0000"/>
                </a:solidFill>
              </a:rPr>
              <a:t>Увеличение собираемости </a:t>
            </a:r>
          </a:p>
          <a:p>
            <a:pPr algn="ctr">
              <a:defRPr/>
            </a:pPr>
            <a:r>
              <a:rPr lang="ru-RU" sz="1800" i="1" dirty="0">
                <a:solidFill>
                  <a:srgbClr val="FF0000"/>
                </a:solidFill>
              </a:rPr>
              <a:t>налогов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95600" y="4114800"/>
            <a:ext cx="2209800" cy="1676400"/>
          </a:xfrm>
          <a:prstGeom prst="round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A2E18B">
                  <a:shade val="67500"/>
                  <a:satMod val="115000"/>
                </a:srgbClr>
              </a:gs>
              <a:gs pos="100000">
                <a:srgbClr val="A2E18B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37106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i="1" dirty="0">
                <a:solidFill>
                  <a:srgbClr val="FF0000"/>
                </a:solidFill>
              </a:rPr>
              <a:t>Обеспечение сбалансированности местного бюджета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 flipH="1">
            <a:off x="5334000" y="4114800"/>
            <a:ext cx="2514600" cy="1676400"/>
          </a:xfrm>
          <a:prstGeom prst="round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A2E18B">
                  <a:shade val="67500"/>
                  <a:satMod val="115000"/>
                </a:srgbClr>
              </a:gs>
              <a:gs pos="100000">
                <a:srgbClr val="A2E18B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37106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i="1" dirty="0">
                <a:solidFill>
                  <a:srgbClr val="FF0000"/>
                </a:solidFill>
              </a:rPr>
              <a:t>Предоставление качественных муниципальных</a:t>
            </a:r>
          </a:p>
          <a:p>
            <a:pPr algn="ctr">
              <a:defRPr/>
            </a:pPr>
            <a:r>
              <a:rPr lang="ru-RU" sz="1800" i="1" dirty="0">
                <a:solidFill>
                  <a:srgbClr val="FF0000"/>
                </a:solidFill>
              </a:rPr>
              <a:t>услуг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  <a:prstGeom prst="round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 w="19050">
            <a:solidFill>
              <a:schemeClr val="tx2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Формирование и исполнение местного бюджета на основе муниципальных программ Кутейниковского сельского поселения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81000" y="2362200"/>
            <a:ext cx="7696200" cy="3886200"/>
          </a:xfrm>
          <a:prstGeom prst="round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 w="28575">
            <a:solidFill>
              <a:schemeClr val="tx2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2023 году сформирован и исполнен в программной структуре расходов на основе утвержденных Администрацией Кутейниковского сельского поселения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муниципальных программ.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их реализацию в 2023 году было направлено 18028,3 тыс. рублей или 98,4 процента всех расходов местного бюджета.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044156" y="1447800"/>
            <a:ext cx="1055688" cy="685800"/>
          </a:xfrm>
          <a:prstGeom prst="downArrow">
            <a:avLst/>
          </a:prstGeom>
          <a:gradFill>
            <a:gsLst>
              <a:gs pos="0">
                <a:schemeClr val="accent3">
                  <a:lumMod val="25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flood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458200" y="304800"/>
            <a:ext cx="553998" cy="5715000"/>
          </a:xfrm>
          <a:prstGeom prst="rect">
            <a:avLst/>
          </a:prstGeom>
        </p:spPr>
        <p:txBody>
          <a:bodyPr vert="vert" wrap="square">
            <a:spAutoFit/>
          </a:bodyPr>
          <a:lstStyle/>
          <a:p>
            <a:pPr algn="ctr">
              <a:defRPr/>
            </a:pPr>
            <a:r>
              <a:rPr lang="ru-RU" sz="2400" dirty="0" err="1" smtClean="0"/>
              <a:t>Кутейниковское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smtClean="0"/>
              <a:t>сельское поселение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type="title"/>
          </p:nvPr>
        </p:nvSpPr>
        <p:spPr>
          <a:xfrm>
            <a:off x="219075" y="227013"/>
            <a:ext cx="7781925" cy="992187"/>
          </a:xfrm>
          <a:prstGeom prst="round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 w="19050">
            <a:solidFill>
              <a:schemeClr val="tx2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 сбалансированности местного бюджета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5"/>
          <p:cNvSpPr>
            <a:spLocks noGrp="1"/>
          </p:cNvSpPr>
          <p:nvPr>
            <p:ph idx="1"/>
          </p:nvPr>
        </p:nvSpPr>
        <p:spPr>
          <a:xfrm>
            <a:off x="228600" y="2057399"/>
            <a:ext cx="7848600" cy="4191001"/>
          </a:xfrm>
          <a:prstGeom prst="roundRect">
            <a:avLst>
              <a:gd name="adj" fmla="val 17051"/>
            </a:avLst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 w="28575">
            <a:solidFill>
              <a:schemeClr val="tx2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just"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Бюджету Кутейниковского сельского поселения предоставлено 7956,4 тыс.рублей безвозмездных поступлений из бюджетов других уровней. В их числе дотации в сумме 3767,0 тыс.рублей.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Просроченная кредиторская задолженность по расходам бюджета Кутейниковского сельского поселения на 01.01.2024 года отсутствует.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  Муниципальный долг на 01.01.2024 года отсутствует.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 Бюджет Кутейниковского сельского поселения исполнен с дефицитом в сумме 1 315,4 тыс.руб.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810000" y="1295400"/>
            <a:ext cx="1055688" cy="685800"/>
          </a:xfrm>
          <a:prstGeom prst="downArrow">
            <a:avLst/>
          </a:prstGeom>
          <a:gradFill>
            <a:gsLst>
              <a:gs pos="0">
                <a:schemeClr val="accent3">
                  <a:lumMod val="25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flood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8534400" y="381000"/>
            <a:ext cx="553998" cy="563880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ru-RU" sz="2400" dirty="0" err="1" smtClean="0"/>
              <a:t>Кутейниковское</a:t>
            </a:r>
            <a:r>
              <a:rPr lang="ru-RU" sz="2400" dirty="0" smtClean="0"/>
              <a:t> сельское поселение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2800" b="1" i="1" dirty="0" smtClean="0">
                <a:solidFill>
                  <a:srgbClr val="085E10"/>
                </a:solidFill>
                <a:latin typeface="Times New Roman" pitchFamily="18" charset="0"/>
              </a:rPr>
              <a:t>Динамика основных показателей бюджета </a:t>
            </a:r>
            <a:br>
              <a:rPr lang="ru-RU" sz="2800" b="1" i="1" dirty="0" smtClean="0">
                <a:solidFill>
                  <a:srgbClr val="085E10"/>
                </a:solidFill>
                <a:latin typeface="Times New Roman" pitchFamily="18" charset="0"/>
              </a:rPr>
            </a:br>
            <a:r>
              <a:rPr lang="ru-RU" sz="2800" b="1" i="1" dirty="0" smtClean="0">
                <a:solidFill>
                  <a:srgbClr val="085E10"/>
                </a:solidFill>
                <a:latin typeface="Times New Roman" pitchFamily="18" charset="0"/>
              </a:rPr>
              <a:t>Кутейниковского сельского поселения </a:t>
            </a:r>
            <a:br>
              <a:rPr lang="ru-RU" sz="2800" b="1" i="1" dirty="0" smtClean="0">
                <a:solidFill>
                  <a:srgbClr val="085E10"/>
                </a:solidFill>
                <a:latin typeface="Times New Roman" pitchFamily="18" charset="0"/>
              </a:rPr>
            </a:br>
            <a:r>
              <a:rPr lang="ru-RU" sz="3600" dirty="0" smtClean="0"/>
              <a:t> </a:t>
            </a:r>
          </a:p>
        </p:txBody>
      </p:sp>
      <p:graphicFrame>
        <p:nvGraphicFramePr>
          <p:cNvPr id="1026" name="Object 5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81038" y="974725"/>
          <a:ext cx="7396162" cy="4887913"/>
        </p:xfrm>
        <a:graphic>
          <a:graphicData uri="http://schemas.openxmlformats.org/presentationml/2006/ole">
            <p:oleObj spid="_x0000_s1026" name="Worksheet" r:id="rId3" imgW="5547450" imgH="3665304" progId="Excel.Sheet.8">
              <p:embed/>
            </p:oleObj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8229600" y="304800"/>
            <a:ext cx="762000" cy="556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anchor="ctr"/>
          <a:lstStyle/>
          <a:p>
            <a:pPr algn="ctr"/>
            <a:r>
              <a:rPr lang="ru-RU" sz="2400"/>
              <a:t>Кутейниковское</a:t>
            </a:r>
            <a:r>
              <a:rPr lang="ru-RU" sz="2400">
                <a:solidFill>
                  <a:schemeClr val="tx2"/>
                </a:solidFill>
              </a:rPr>
              <a:t> </a:t>
            </a:r>
            <a:r>
              <a:rPr lang="ru-RU" sz="2400"/>
              <a:t>сельское поселение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7477125" cy="915987"/>
          </a:xfrm>
        </p:spPr>
        <p:txBody>
          <a:bodyPr/>
          <a:lstStyle/>
          <a:p>
            <a:pPr algn="ctr" eaLnBrk="1" hangingPunct="1"/>
            <a:r>
              <a:rPr lang="ru-RU" sz="2400" i="1" dirty="0" smtClean="0">
                <a:solidFill>
                  <a:srgbClr val="085E10"/>
                </a:solidFill>
                <a:latin typeface="Times New Roman" pitchFamily="18" charset="0"/>
              </a:rPr>
              <a:t>Исполнение бюджета Кутейниковского сельского поселения за 2023 год по налоговым доходам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	</a:t>
            </a:r>
          </a:p>
        </p:txBody>
      </p:sp>
      <p:graphicFrame>
        <p:nvGraphicFramePr>
          <p:cNvPr id="20791" name="Group 311"/>
          <p:cNvGraphicFramePr>
            <a:graphicFrameLocks noGrp="1"/>
          </p:cNvGraphicFramePr>
          <p:nvPr>
            <p:ph sz="half" idx="2"/>
          </p:nvPr>
        </p:nvGraphicFramePr>
        <p:xfrm>
          <a:off x="457200" y="1219201"/>
          <a:ext cx="7696200" cy="4495799"/>
        </p:xfrm>
        <a:graphic>
          <a:graphicData uri="http://schemas.openxmlformats.org/drawingml/2006/table">
            <a:tbl>
              <a:tblPr/>
              <a:tblGrid>
                <a:gridCol w="2725737"/>
                <a:gridCol w="1122362"/>
                <a:gridCol w="1282700"/>
                <a:gridCol w="1362869"/>
                <a:gridCol w="1202532"/>
              </a:tblGrid>
              <a:tr h="652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20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800" b="1" i="0" u="none" strike="noStrike" cap="none" normalizeH="0" baseline="20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20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План 2023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20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года</a:t>
                      </a:r>
                      <a:endParaRPr kumimoji="0" lang="ru-RU" sz="1800" b="1" i="0" u="none" strike="noStrike" cap="none" normalizeH="0" baseline="20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20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Исполнение за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20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sz="1800" b="1" i="0" u="none" strike="noStrike" cap="none" normalizeH="0" baseline="20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20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Процент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20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исполнения</a:t>
                      </a:r>
                      <a:endParaRPr kumimoji="0" lang="ru-RU" sz="1800" b="1" i="0" u="none" strike="noStrike" cap="none" normalizeH="0" baseline="20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20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Уд. вес в сумме доходов</a:t>
                      </a:r>
                      <a:endParaRPr kumimoji="0" lang="ru-RU" sz="1800" b="1" i="0" u="none" strike="noStrike" cap="none" normalizeH="0" baseline="20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37517">
                <a:tc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egoe Print" pitchFamily="2" charset="0"/>
                          <a:cs typeface="Times New Roman" pitchFamily="18" charset="0"/>
                        </a:rPr>
                        <a:t>НАЛОГОВЫЕ ДОХОДЫ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egoe Print" pitchFamily="2" charset="0"/>
                          <a:cs typeface="Times New Roman" pitchFamily="18" charset="0"/>
                        </a:rPr>
                        <a:t>, ИЗ НИХ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5657,1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5282,9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93,4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5434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egoe Print" pitchFamily="2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egoe Print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1456,2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1560,1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107,1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29,3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94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egoe Print" pitchFamily="2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egoe Print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1845,6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1888,9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102,3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35,8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3376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egoe Print" pitchFamily="2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egoe Print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71,0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77,4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109,0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1,5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893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egoe Print" pitchFamily="2" charset="0"/>
                          <a:cs typeface="Times New Roman" pitchFamily="18" charset="0"/>
                        </a:rPr>
                        <a:t>Земельный налог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egoe Print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2275,8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1752,1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77,0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33,3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3376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egoe Print" pitchFamily="2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egoe Print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4,4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51,8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8382000" y="304800"/>
            <a:ext cx="533400" cy="556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anchor="ctr"/>
          <a:lstStyle/>
          <a:p>
            <a:pPr algn="ctr"/>
            <a:r>
              <a:rPr lang="ru-RU" sz="2400"/>
              <a:t>Кутейниковское</a:t>
            </a:r>
            <a:r>
              <a:rPr lang="ru-RU" sz="2400">
                <a:solidFill>
                  <a:schemeClr val="tx2"/>
                </a:solidFill>
              </a:rPr>
              <a:t> </a:t>
            </a:r>
            <a:r>
              <a:rPr lang="ru-RU" sz="2400"/>
              <a:t>сельское поселение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7477125" cy="76358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b="1" i="1" dirty="0" smtClean="0">
                <a:solidFill>
                  <a:srgbClr val="085E10"/>
                </a:solidFill>
                <a:latin typeface="Times New Roman" pitchFamily="18" charset="0"/>
              </a:rPr>
              <a:t>Объем налоговых и неналоговых доходов местного бюджета в 2023 году составил 9 040,5 тыс.рублей</a:t>
            </a:r>
          </a:p>
        </p:txBody>
      </p:sp>
      <p:graphicFrame>
        <p:nvGraphicFramePr>
          <p:cNvPr id="2050" name="Object 5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460375" y="1066800"/>
          <a:ext cx="7826375" cy="5029200"/>
        </p:xfrm>
        <a:graphic>
          <a:graphicData uri="http://schemas.openxmlformats.org/presentationml/2006/ole">
            <p:oleObj spid="_x0000_s2050" name="Worksheet" r:id="rId3" imgW="6675093" imgH="4289976" progId="Excel.Sheet.8">
              <p:embed/>
            </p:oleObj>
          </a:graphicData>
        </a:graphic>
      </p:graphicFrame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8382000" y="304800"/>
            <a:ext cx="533400" cy="556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anchor="ctr"/>
          <a:lstStyle/>
          <a:p>
            <a:pPr algn="ctr"/>
            <a:r>
              <a:rPr lang="ru-RU"/>
              <a:t>Кутейниковское</a:t>
            </a:r>
            <a:r>
              <a:rPr lang="ru-RU">
                <a:solidFill>
                  <a:schemeClr val="tx2"/>
                </a:solidFill>
              </a:rPr>
              <a:t> </a:t>
            </a:r>
            <a:r>
              <a:rPr lang="ru-RU"/>
              <a:t>сельское поселение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7477125" cy="83978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dirty="0" smtClean="0">
                <a:solidFill>
                  <a:srgbClr val="085E10"/>
                </a:solidFill>
                <a:latin typeface="Times New Roman" pitchFamily="18" charset="0"/>
              </a:rPr>
              <a:t/>
            </a:r>
            <a:br>
              <a:rPr lang="ru-RU" sz="2800" dirty="0" smtClean="0">
                <a:solidFill>
                  <a:srgbClr val="085E10"/>
                </a:solidFill>
                <a:latin typeface="Times New Roman" pitchFamily="18" charset="0"/>
              </a:rPr>
            </a:br>
            <a:r>
              <a:rPr lang="ru-RU" sz="2800" dirty="0" smtClean="0">
                <a:solidFill>
                  <a:srgbClr val="085E10"/>
                </a:solidFill>
                <a:latin typeface="Times New Roman" pitchFamily="18" charset="0"/>
              </a:rPr>
              <a:t/>
            </a:r>
            <a:br>
              <a:rPr lang="ru-RU" sz="2800" dirty="0" smtClean="0">
                <a:solidFill>
                  <a:srgbClr val="085E10"/>
                </a:solidFill>
                <a:latin typeface="Times New Roman" pitchFamily="18" charset="0"/>
              </a:rPr>
            </a:br>
            <a:r>
              <a:rPr lang="ru-RU" sz="2800" dirty="0" smtClean="0">
                <a:solidFill>
                  <a:srgbClr val="085E10"/>
                </a:solidFill>
                <a:latin typeface="Times New Roman" pitchFamily="18" charset="0"/>
              </a:rPr>
              <a:t>Динамика собственных доходов местного бюджета</a:t>
            </a:r>
            <a:br>
              <a:rPr lang="ru-RU" sz="2800" dirty="0" smtClean="0">
                <a:solidFill>
                  <a:srgbClr val="085E10"/>
                </a:solidFill>
                <a:latin typeface="Times New Roman" pitchFamily="18" charset="0"/>
              </a:rPr>
            </a:br>
            <a:r>
              <a:rPr lang="ru-RU" sz="2800" dirty="0" smtClean="0">
                <a:solidFill>
                  <a:srgbClr val="085E10"/>
                </a:solidFill>
                <a:latin typeface="Times New Roman" pitchFamily="18" charset="0"/>
              </a:rPr>
              <a:t>                                                            </a:t>
            </a:r>
            <a:r>
              <a:rPr lang="ru-RU" sz="1800" dirty="0" smtClean="0">
                <a:solidFill>
                  <a:srgbClr val="085E10"/>
                </a:solidFill>
                <a:latin typeface="Times New Roman" pitchFamily="18" charset="0"/>
              </a:rPr>
              <a:t>тыс.рублей</a:t>
            </a:r>
          </a:p>
        </p:txBody>
      </p:sp>
      <p:graphicFrame>
        <p:nvGraphicFramePr>
          <p:cNvPr id="3074" name="Object 5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914400" y="1108075"/>
          <a:ext cx="7458075" cy="4762500"/>
        </p:xfrm>
        <a:graphic>
          <a:graphicData uri="http://schemas.openxmlformats.org/presentationml/2006/ole">
            <p:oleObj spid="_x0000_s3074" name="Worksheet" r:id="rId3" imgW="6218028" imgH="3970080" progId="Excel.Sheet.8">
              <p:embed/>
            </p:oleObj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382000" y="304800"/>
            <a:ext cx="533400" cy="556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anchor="ctr"/>
          <a:lstStyle/>
          <a:p>
            <a:pPr algn="ctr"/>
            <a:r>
              <a:rPr lang="ru-RU"/>
              <a:t>Кутейниковское</a:t>
            </a:r>
            <a:r>
              <a:rPr lang="ru-RU">
                <a:solidFill>
                  <a:schemeClr val="tx2"/>
                </a:solidFill>
              </a:rPr>
              <a:t> </a:t>
            </a:r>
            <a:r>
              <a:rPr lang="ru-RU"/>
              <a:t>сельское поселение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219075" y="1"/>
            <a:ext cx="839152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rgbClr val="085E10"/>
                </a:solidFill>
                <a:latin typeface="Times New Roman" pitchFamily="18" charset="0"/>
              </a:rPr>
              <a:t>Структура расходов местного бюджета в 2023 году</a:t>
            </a:r>
            <a:br>
              <a:rPr lang="ru-RU" sz="2800" b="1" i="1" dirty="0" smtClean="0">
                <a:solidFill>
                  <a:srgbClr val="085E10"/>
                </a:solidFill>
                <a:latin typeface="Times New Roman" pitchFamily="18" charset="0"/>
              </a:rPr>
            </a:br>
            <a:r>
              <a:rPr lang="ru-RU" sz="2800" b="1" i="1" dirty="0" smtClean="0">
                <a:solidFill>
                  <a:srgbClr val="085E10"/>
                </a:solidFill>
                <a:latin typeface="Times New Roman" pitchFamily="18" charset="0"/>
              </a:rPr>
              <a:t>                                        </a:t>
            </a:r>
            <a:r>
              <a:rPr lang="ru-RU" sz="1800" b="1" i="1" dirty="0" smtClean="0">
                <a:solidFill>
                  <a:srgbClr val="085E10"/>
                </a:solidFill>
                <a:latin typeface="Times New Roman" pitchFamily="18" charset="0"/>
              </a:rPr>
              <a:t>тыс.рублей</a:t>
            </a:r>
            <a:endParaRPr lang="ru-RU" sz="1800" dirty="0" smtClean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263525" y="1598613"/>
          <a:ext cx="7508875" cy="4497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4" name="Содержимое 7" descr="Монеты-и-слитки.jpg"/>
          <p:cNvPicPr>
            <a:picLocks noGrp="1" noChangeAspect="1"/>
          </p:cNvPicPr>
          <p:nvPr>
            <p:ph sz="quarter" idx="2"/>
          </p:nvPr>
        </p:nvPicPr>
        <p:blipFill>
          <a:blip r:embed="rId6"/>
          <a:srcRect/>
          <a:stretch>
            <a:fillRect/>
          </a:stretch>
        </p:blipFill>
        <p:spPr>
          <a:xfrm>
            <a:off x="838200" y="1219200"/>
            <a:ext cx="7551466" cy="4976675"/>
          </a:xfrm>
        </p:spPr>
      </p:pic>
      <p:graphicFrame>
        <p:nvGraphicFramePr>
          <p:cNvPr id="9" name="Содержимое 8"/>
          <p:cNvGraphicFramePr>
            <a:graphicFrameLocks noGrp="1"/>
          </p:cNvGraphicFramePr>
          <p:nvPr>
            <p:ph sz="quarter" idx="3"/>
          </p:nvPr>
        </p:nvGraphicFramePr>
        <p:xfrm>
          <a:off x="457200" y="1447800"/>
          <a:ext cx="7772400" cy="4800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8382000" y="304800"/>
            <a:ext cx="533400" cy="556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anchor="ctr"/>
          <a:lstStyle/>
          <a:p>
            <a:pPr algn="ctr"/>
            <a:r>
              <a:rPr lang="ru-RU" dirty="0" err="1"/>
              <a:t>Кутейниковское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/>
              <a:t>сельское поселение</a:t>
            </a:r>
          </a:p>
        </p:txBody>
      </p:sp>
      <p:sp>
        <p:nvSpPr>
          <p:cNvPr id="15367" name="TextBox 11"/>
          <p:cNvSpPr txBox="1">
            <a:spLocks noChangeArrowheads="1"/>
          </p:cNvSpPr>
          <p:nvPr/>
        </p:nvSpPr>
        <p:spPr bwMode="auto">
          <a:xfrm>
            <a:off x="990600" y="3429001"/>
            <a:ext cx="129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18312,3</a:t>
            </a:r>
          </a:p>
          <a:p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2668</TotalTime>
  <Words>461</Words>
  <Application>Microsoft PowerPoint</Application>
  <PresentationFormat>Экран (4:3)</PresentationFormat>
  <Paragraphs>126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Аспект</vt:lpstr>
      <vt:lpstr>Worksheet</vt:lpstr>
      <vt:lpstr>Лист Microsoft Office Excel 97-2003</vt:lpstr>
      <vt:lpstr>Слайд 1</vt:lpstr>
      <vt:lpstr>Слайд 2</vt:lpstr>
      <vt:lpstr>Формирование и исполнение местного бюджета на основе муниципальных программ Кутейниковского сельского поселения</vt:lpstr>
      <vt:lpstr>Обеспечение сбалансированности местного бюджета</vt:lpstr>
      <vt:lpstr>Динамика основных показателей бюджета  Кутейниковского сельского поселения   </vt:lpstr>
      <vt:lpstr>Исполнение бюджета Кутейниковского сельского поселения за 2023 год по налоговым доходам</vt:lpstr>
      <vt:lpstr>Объем налоговых и неналоговых доходов местного бюджета в 2023 году составил 9 040,5 тыс.рублей</vt:lpstr>
      <vt:lpstr>  Динамика собственных доходов местного бюджета                                                             тыс.рублей</vt:lpstr>
      <vt:lpstr>Структура расходов местного бюджета в 2023 году                                         тыс.рублей</vt:lpstr>
      <vt:lpstr>Динамика расходов бюджета Кутейниковского сельского поселения </vt:lpstr>
      <vt:lpstr>Расходы на реализацию муниципальных программ Кутейниковского сельского поселения в 2023 году  </vt:lpstr>
      <vt:lpstr>Структура расходов   Кутейниковского сельского поселения на культуру и спорт  в 2023 году – 4828,6 тыс.рублей</vt:lpstr>
      <vt:lpstr>ОСНОВНЫЕ (ЗНАЧИМЫЕ) НАПРАВЛЕНИЯ РАСХОДОВ   КУТЕЙНИКОВСКОГО СЕЛЬСКОГО ПОСЕЛЕНИЯ  В 2023 ГОДУ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262</cp:revision>
  <cp:lastPrinted>1601-01-01T00:00:00Z</cp:lastPrinted>
  <dcterms:created xsi:type="dcterms:W3CDTF">1601-01-01T00:00:00Z</dcterms:created>
  <dcterms:modified xsi:type="dcterms:W3CDTF">2024-05-16T11:01:08Z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